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5"/>
  </p:notesMasterIdLst>
  <p:sldIdLst>
    <p:sldId id="305" r:id="rId5"/>
    <p:sldId id="311" r:id="rId6"/>
    <p:sldId id="312" r:id="rId7"/>
    <p:sldId id="313" r:id="rId8"/>
    <p:sldId id="314" r:id="rId9"/>
    <p:sldId id="318" r:id="rId10"/>
    <p:sldId id="317" r:id="rId11"/>
    <p:sldId id="315" r:id="rId12"/>
    <p:sldId id="316" r:id="rId13"/>
    <p:sldId id="31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5A0180-D38B-4381-874E-C10A302AAA20}" v="17" dt="2022-06-23T13:38:44.395"/>
    <p1510:client id="{C98031BB-74FD-4B3F-8B98-35CD41D6EAA8}" v="25" dt="2022-06-22T17:50:18.4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erner, Kay" userId="4f25e5a0-7b8a-4da0-bd23-42bece66e371" providerId="ADAL" clId="{8B5A0180-D38B-4381-874E-C10A302AAA20}"/>
    <pc:docChg chg="custSel addSld modSld sldOrd">
      <pc:chgData name="Werner, Kay" userId="4f25e5a0-7b8a-4da0-bd23-42bece66e371" providerId="ADAL" clId="{8B5A0180-D38B-4381-874E-C10A302AAA20}" dt="2022-06-23T13:38:44.395" v="126" actId="20577"/>
      <pc:docMkLst>
        <pc:docMk/>
      </pc:docMkLst>
      <pc:sldChg chg="addSp delSp modSp mod">
        <pc:chgData name="Werner, Kay" userId="4f25e5a0-7b8a-4da0-bd23-42bece66e371" providerId="ADAL" clId="{8B5A0180-D38B-4381-874E-C10A302AAA20}" dt="2022-06-22T13:54:21.458" v="39" actId="207"/>
        <pc:sldMkLst>
          <pc:docMk/>
          <pc:sldMk cId="2113392779" sldId="314"/>
        </pc:sldMkLst>
        <pc:spChg chg="mod">
          <ac:chgData name="Werner, Kay" userId="4f25e5a0-7b8a-4da0-bd23-42bece66e371" providerId="ADAL" clId="{8B5A0180-D38B-4381-874E-C10A302AAA20}" dt="2022-06-22T13:53:18.901" v="34" actId="27636"/>
          <ac:spMkLst>
            <pc:docMk/>
            <pc:sldMk cId="2113392779" sldId="314"/>
            <ac:spMk id="4" creationId="{32C43508-4D66-4EC8-9F8D-F205F0F29D9D}"/>
          </ac:spMkLst>
        </pc:spChg>
        <pc:picChg chg="add del mod">
          <ac:chgData name="Werner, Kay" userId="4f25e5a0-7b8a-4da0-bd23-42bece66e371" providerId="ADAL" clId="{8B5A0180-D38B-4381-874E-C10A302AAA20}" dt="2022-06-22T13:53:35.160" v="36" actId="478"/>
          <ac:picMkLst>
            <pc:docMk/>
            <pc:sldMk cId="2113392779" sldId="314"/>
            <ac:picMk id="3" creationId="{82A22726-81F6-4BDF-B045-0B7D5F9F0FD8}"/>
          </ac:picMkLst>
        </pc:picChg>
        <pc:picChg chg="mod">
          <ac:chgData name="Werner, Kay" userId="4f25e5a0-7b8a-4da0-bd23-42bece66e371" providerId="ADAL" clId="{8B5A0180-D38B-4381-874E-C10A302AAA20}" dt="2022-06-22T13:54:21.458" v="39" actId="207"/>
          <ac:picMkLst>
            <pc:docMk/>
            <pc:sldMk cId="2113392779" sldId="314"/>
            <ac:picMk id="5" creationId="{E4101E30-F91E-40DB-8130-33E5FFAA2E41}"/>
          </ac:picMkLst>
        </pc:picChg>
      </pc:sldChg>
      <pc:sldChg chg="modNotesTx">
        <pc:chgData name="Werner, Kay" userId="4f25e5a0-7b8a-4da0-bd23-42bece66e371" providerId="ADAL" clId="{8B5A0180-D38B-4381-874E-C10A302AAA20}" dt="2022-06-22T14:02:22.210" v="91" actId="20577"/>
        <pc:sldMkLst>
          <pc:docMk/>
          <pc:sldMk cId="2283535410" sldId="316"/>
        </pc:sldMkLst>
      </pc:sldChg>
      <pc:sldChg chg="addSp delSp modSp new mod setBg">
        <pc:chgData name="Werner, Kay" userId="4f25e5a0-7b8a-4da0-bd23-42bece66e371" providerId="ADAL" clId="{8B5A0180-D38B-4381-874E-C10A302AAA20}" dt="2022-06-22T13:50:44.428" v="27" actId="20577"/>
        <pc:sldMkLst>
          <pc:docMk/>
          <pc:sldMk cId="2688506034" sldId="317"/>
        </pc:sldMkLst>
        <pc:spChg chg="mod">
          <ac:chgData name="Werner, Kay" userId="4f25e5a0-7b8a-4da0-bd23-42bece66e371" providerId="ADAL" clId="{8B5A0180-D38B-4381-874E-C10A302AAA20}" dt="2022-06-22T13:50:44.428" v="27" actId="20577"/>
          <ac:spMkLst>
            <pc:docMk/>
            <pc:sldMk cId="2688506034" sldId="317"/>
            <ac:spMk id="2" creationId="{573BC00E-82F5-4240-A2A7-2291A6904AD6}"/>
          </ac:spMkLst>
        </pc:spChg>
        <pc:spChg chg="del">
          <ac:chgData name="Werner, Kay" userId="4f25e5a0-7b8a-4da0-bd23-42bece66e371" providerId="ADAL" clId="{8B5A0180-D38B-4381-874E-C10A302AAA20}" dt="2022-06-22T13:50:14.218" v="1"/>
          <ac:spMkLst>
            <pc:docMk/>
            <pc:sldMk cId="2688506034" sldId="317"/>
            <ac:spMk id="3" creationId="{64813D44-E1FC-46CF-99AD-3071FE35F0A6}"/>
          </ac:spMkLst>
        </pc:spChg>
        <pc:spChg chg="add">
          <ac:chgData name="Werner, Kay" userId="4f25e5a0-7b8a-4da0-bd23-42bece66e371" providerId="ADAL" clId="{8B5A0180-D38B-4381-874E-C10A302AAA20}" dt="2022-06-22T13:50:23.764" v="3" actId="26606"/>
          <ac:spMkLst>
            <pc:docMk/>
            <pc:sldMk cId="2688506034" sldId="317"/>
            <ac:spMk id="12" creationId="{766CDA4A-6CAA-4FED-A424-FF9D363E93C1}"/>
          </ac:spMkLst>
        </pc:spChg>
        <pc:picChg chg="add mod ord">
          <ac:chgData name="Werner, Kay" userId="4f25e5a0-7b8a-4da0-bd23-42bece66e371" providerId="ADAL" clId="{8B5A0180-D38B-4381-874E-C10A302AAA20}" dt="2022-06-22T13:50:23.764" v="3" actId="26606"/>
          <ac:picMkLst>
            <pc:docMk/>
            <pc:sldMk cId="2688506034" sldId="317"/>
            <ac:picMk id="5" creationId="{9DEDC4E0-D26B-4D03-BEFC-46D0AE676DBD}"/>
          </ac:picMkLst>
        </pc:picChg>
        <pc:picChg chg="add mod">
          <ac:chgData name="Werner, Kay" userId="4f25e5a0-7b8a-4da0-bd23-42bece66e371" providerId="ADAL" clId="{8B5A0180-D38B-4381-874E-C10A302AAA20}" dt="2022-06-22T13:50:23.764" v="3" actId="26606"/>
          <ac:picMkLst>
            <pc:docMk/>
            <pc:sldMk cId="2688506034" sldId="317"/>
            <ac:picMk id="7" creationId="{97C25D1A-0C3C-4B64-9444-91542832FC93}"/>
          </ac:picMkLst>
        </pc:picChg>
        <pc:picChg chg="add">
          <ac:chgData name="Werner, Kay" userId="4f25e5a0-7b8a-4da0-bd23-42bece66e371" providerId="ADAL" clId="{8B5A0180-D38B-4381-874E-C10A302AAA20}" dt="2022-06-22T13:50:23.764" v="3" actId="26606"/>
          <ac:picMkLst>
            <pc:docMk/>
            <pc:sldMk cId="2688506034" sldId="317"/>
            <ac:picMk id="14" creationId="{9B0DB875-49E3-4B9D-8AAE-D81A127B6647}"/>
          </ac:picMkLst>
        </pc:picChg>
      </pc:sldChg>
      <pc:sldChg chg="addSp delSp modSp new mod ord setBg">
        <pc:chgData name="Werner, Kay" userId="4f25e5a0-7b8a-4da0-bd23-42bece66e371" providerId="ADAL" clId="{8B5A0180-D38B-4381-874E-C10A302AAA20}" dt="2022-06-22T14:08:36.017" v="123" actId="1076"/>
        <pc:sldMkLst>
          <pc:docMk/>
          <pc:sldMk cId="2267738053" sldId="318"/>
        </pc:sldMkLst>
        <pc:spChg chg="mod">
          <ac:chgData name="Werner, Kay" userId="4f25e5a0-7b8a-4da0-bd23-42bece66e371" providerId="ADAL" clId="{8B5A0180-D38B-4381-874E-C10A302AAA20}" dt="2022-06-22T14:06:29.730" v="103" actId="5793"/>
          <ac:spMkLst>
            <pc:docMk/>
            <pc:sldMk cId="2267738053" sldId="318"/>
            <ac:spMk id="2" creationId="{AA2BF283-F57A-4F66-9107-09951BEA80A4}"/>
          </ac:spMkLst>
        </pc:spChg>
        <pc:spChg chg="del">
          <ac:chgData name="Werner, Kay" userId="4f25e5a0-7b8a-4da0-bd23-42bece66e371" providerId="ADAL" clId="{8B5A0180-D38B-4381-874E-C10A302AAA20}" dt="2022-06-22T14:05:59.664" v="93"/>
          <ac:spMkLst>
            <pc:docMk/>
            <pc:sldMk cId="2267738053" sldId="318"/>
            <ac:spMk id="3" creationId="{FE2396EF-5B7A-45AE-BAC3-DE2ACABF9D29}"/>
          </ac:spMkLst>
        </pc:spChg>
        <pc:spChg chg="add">
          <ac:chgData name="Werner, Kay" userId="4f25e5a0-7b8a-4da0-bd23-42bece66e371" providerId="ADAL" clId="{8B5A0180-D38B-4381-874E-C10A302AAA20}" dt="2022-06-22T14:06:02.608" v="94" actId="26606"/>
          <ac:spMkLst>
            <pc:docMk/>
            <pc:sldMk cId="2267738053" sldId="318"/>
            <ac:spMk id="10" creationId="{1E70A317-DCED-4E80-AA2D-467D8702E5CB}"/>
          </ac:spMkLst>
        </pc:spChg>
        <pc:spChg chg="add">
          <ac:chgData name="Werner, Kay" userId="4f25e5a0-7b8a-4da0-bd23-42bece66e371" providerId="ADAL" clId="{8B5A0180-D38B-4381-874E-C10A302AAA20}" dt="2022-06-22T14:06:02.608" v="94" actId="26606"/>
          <ac:spMkLst>
            <pc:docMk/>
            <pc:sldMk cId="2267738053" sldId="318"/>
            <ac:spMk id="12" creationId="{A6D87845-294F-40CB-BC48-46455460D292}"/>
          </ac:spMkLst>
        </pc:spChg>
        <pc:picChg chg="add mod">
          <ac:chgData name="Werner, Kay" userId="4f25e5a0-7b8a-4da0-bd23-42bece66e371" providerId="ADAL" clId="{8B5A0180-D38B-4381-874E-C10A302AAA20}" dt="2022-06-22T14:06:02.608" v="94" actId="26606"/>
          <ac:picMkLst>
            <pc:docMk/>
            <pc:sldMk cId="2267738053" sldId="318"/>
            <ac:picMk id="5" creationId="{08CFCAE4-04B3-4451-A555-D5A41E809F5F}"/>
          </ac:picMkLst>
        </pc:picChg>
        <pc:picChg chg="add mod">
          <ac:chgData name="Werner, Kay" userId="4f25e5a0-7b8a-4da0-bd23-42bece66e371" providerId="ADAL" clId="{8B5A0180-D38B-4381-874E-C10A302AAA20}" dt="2022-06-22T14:08:28.596" v="121" actId="1076"/>
          <ac:picMkLst>
            <pc:docMk/>
            <pc:sldMk cId="2267738053" sldId="318"/>
            <ac:picMk id="7" creationId="{BC5D08F6-E177-4347-A247-71D1533BE915}"/>
          </ac:picMkLst>
        </pc:picChg>
        <pc:picChg chg="add mod">
          <ac:chgData name="Werner, Kay" userId="4f25e5a0-7b8a-4da0-bd23-42bece66e371" providerId="ADAL" clId="{8B5A0180-D38B-4381-874E-C10A302AAA20}" dt="2022-06-22T14:08:36.017" v="123" actId="1076"/>
          <ac:picMkLst>
            <pc:docMk/>
            <pc:sldMk cId="2267738053" sldId="318"/>
            <ac:picMk id="11" creationId="{FFC89DD5-50E0-439E-A5C4-6149BECBC174}"/>
          </ac:picMkLst>
        </pc:picChg>
      </pc:sldChg>
      <pc:sldChg chg="modSp mod">
        <pc:chgData name="Werner, Kay" userId="4f25e5a0-7b8a-4da0-bd23-42bece66e371" providerId="ADAL" clId="{8B5A0180-D38B-4381-874E-C10A302AAA20}" dt="2022-06-23T13:38:44.395" v="126" actId="20577"/>
        <pc:sldMkLst>
          <pc:docMk/>
          <pc:sldMk cId="3058432303" sldId="319"/>
        </pc:sldMkLst>
        <pc:spChg chg="mod">
          <ac:chgData name="Werner, Kay" userId="4f25e5a0-7b8a-4da0-bd23-42bece66e371" providerId="ADAL" clId="{8B5A0180-D38B-4381-874E-C10A302AAA20}" dt="2022-06-23T13:38:44.395" v="126" actId="20577"/>
          <ac:spMkLst>
            <pc:docMk/>
            <pc:sldMk cId="3058432303" sldId="319"/>
            <ac:spMk id="6" creationId="{44DAE965-C74E-4766-9650-BF8D036E79D3}"/>
          </ac:spMkLst>
        </pc:spChg>
      </pc:sldChg>
    </pc:docChg>
  </pc:docChgLst>
  <pc:docChgLst>
    <pc:chgData name="Jeschke, Paul" userId="6ee6bb5f-4539-427a-a7c1-02b8f87deca6" providerId="ADAL" clId="{C98031BB-74FD-4B3F-8B98-35CD41D6EAA8}"/>
    <pc:docChg chg="undo redo custSel addSld modSld sldOrd">
      <pc:chgData name="Jeschke, Paul" userId="6ee6bb5f-4539-427a-a7c1-02b8f87deca6" providerId="ADAL" clId="{C98031BB-74FD-4B3F-8B98-35CD41D6EAA8}" dt="2022-06-22T17:50:18.419" v="946" actId="20577"/>
      <pc:docMkLst>
        <pc:docMk/>
      </pc:docMkLst>
      <pc:sldChg chg="modSp">
        <pc:chgData name="Jeschke, Paul" userId="6ee6bb5f-4539-427a-a7c1-02b8f87deca6" providerId="ADAL" clId="{C98031BB-74FD-4B3F-8B98-35CD41D6EAA8}" dt="2022-06-22T17:50:18.419" v="946" actId="20577"/>
        <pc:sldMkLst>
          <pc:docMk/>
          <pc:sldMk cId="651443823" sldId="311"/>
        </pc:sldMkLst>
        <pc:graphicFrameChg chg="mod">
          <ac:chgData name="Jeschke, Paul" userId="6ee6bb5f-4539-427a-a7c1-02b8f87deca6" providerId="ADAL" clId="{C98031BB-74FD-4B3F-8B98-35CD41D6EAA8}" dt="2022-06-22T17:50:18.419" v="946" actId="20577"/>
          <ac:graphicFrameMkLst>
            <pc:docMk/>
            <pc:sldMk cId="651443823" sldId="311"/>
            <ac:graphicFrameMk id="5" creationId="{D6E2B9AC-73A3-4B9A-84F6-A0F50427C9AE}"/>
          </ac:graphicFrameMkLst>
        </pc:graphicFrameChg>
      </pc:sldChg>
      <pc:sldChg chg="addSp modSp mod modNotesTx">
        <pc:chgData name="Jeschke, Paul" userId="6ee6bb5f-4539-427a-a7c1-02b8f87deca6" providerId="ADAL" clId="{C98031BB-74FD-4B3F-8B98-35CD41D6EAA8}" dt="2022-06-21T17:26:25.402" v="454" actId="1076"/>
        <pc:sldMkLst>
          <pc:docMk/>
          <pc:sldMk cId="1071062883" sldId="313"/>
        </pc:sldMkLst>
        <pc:spChg chg="mod">
          <ac:chgData name="Jeschke, Paul" userId="6ee6bb5f-4539-427a-a7c1-02b8f87deca6" providerId="ADAL" clId="{C98031BB-74FD-4B3F-8B98-35CD41D6EAA8}" dt="2022-06-21T17:26:25.402" v="454" actId="1076"/>
          <ac:spMkLst>
            <pc:docMk/>
            <pc:sldMk cId="1071062883" sldId="313"/>
            <ac:spMk id="7" creationId="{A1FC1BE3-8837-4847-8862-145E9EFAAD64}"/>
          </ac:spMkLst>
        </pc:spChg>
        <pc:spChg chg="mod">
          <ac:chgData name="Jeschke, Paul" userId="6ee6bb5f-4539-427a-a7c1-02b8f87deca6" providerId="ADAL" clId="{C98031BB-74FD-4B3F-8B98-35CD41D6EAA8}" dt="2022-06-21T17:26:25.402" v="454" actId="1076"/>
          <ac:spMkLst>
            <pc:docMk/>
            <pc:sldMk cId="1071062883" sldId="313"/>
            <ac:spMk id="8" creationId="{A5A7EB1A-EE51-4BA4-A03F-2EC96B0BA72D}"/>
          </ac:spMkLst>
        </pc:spChg>
        <pc:spChg chg="mod">
          <ac:chgData name="Jeschke, Paul" userId="6ee6bb5f-4539-427a-a7c1-02b8f87deca6" providerId="ADAL" clId="{C98031BB-74FD-4B3F-8B98-35CD41D6EAA8}" dt="2022-06-21T17:26:25.402" v="454" actId="1076"/>
          <ac:spMkLst>
            <pc:docMk/>
            <pc:sldMk cId="1071062883" sldId="313"/>
            <ac:spMk id="9" creationId="{BE195C01-3A0D-4488-A025-F23DF962124D}"/>
          </ac:spMkLst>
        </pc:spChg>
        <pc:picChg chg="mod">
          <ac:chgData name="Jeschke, Paul" userId="6ee6bb5f-4539-427a-a7c1-02b8f87deca6" providerId="ADAL" clId="{C98031BB-74FD-4B3F-8B98-35CD41D6EAA8}" dt="2022-06-21T17:26:25.402" v="454" actId="1076"/>
          <ac:picMkLst>
            <pc:docMk/>
            <pc:sldMk cId="1071062883" sldId="313"/>
            <ac:picMk id="11" creationId="{EA05007B-4FC2-45E5-8CB5-BD7A3210779D}"/>
          </ac:picMkLst>
        </pc:picChg>
        <pc:picChg chg="mod">
          <ac:chgData name="Jeschke, Paul" userId="6ee6bb5f-4539-427a-a7c1-02b8f87deca6" providerId="ADAL" clId="{C98031BB-74FD-4B3F-8B98-35CD41D6EAA8}" dt="2022-06-21T17:26:25.402" v="454" actId="1076"/>
          <ac:picMkLst>
            <pc:docMk/>
            <pc:sldMk cId="1071062883" sldId="313"/>
            <ac:picMk id="13" creationId="{4A30548F-F718-4F5D-8D80-D87B06C6DC59}"/>
          </ac:picMkLst>
        </pc:picChg>
        <pc:picChg chg="mod">
          <ac:chgData name="Jeschke, Paul" userId="6ee6bb5f-4539-427a-a7c1-02b8f87deca6" providerId="ADAL" clId="{C98031BB-74FD-4B3F-8B98-35CD41D6EAA8}" dt="2022-06-21T17:26:25.402" v="454" actId="1076"/>
          <ac:picMkLst>
            <pc:docMk/>
            <pc:sldMk cId="1071062883" sldId="313"/>
            <ac:picMk id="14" creationId="{03CDC44B-21FD-491C-A677-012E27FC672F}"/>
          </ac:picMkLst>
        </pc:picChg>
        <pc:picChg chg="mod">
          <ac:chgData name="Jeschke, Paul" userId="6ee6bb5f-4539-427a-a7c1-02b8f87deca6" providerId="ADAL" clId="{C98031BB-74FD-4B3F-8B98-35CD41D6EAA8}" dt="2022-06-21T17:26:25.402" v="454" actId="1076"/>
          <ac:picMkLst>
            <pc:docMk/>
            <pc:sldMk cId="1071062883" sldId="313"/>
            <ac:picMk id="16" creationId="{9743C6D3-479E-4A7E-A4E5-1C8406CCA27A}"/>
          </ac:picMkLst>
        </pc:picChg>
        <pc:picChg chg="mod">
          <ac:chgData name="Jeschke, Paul" userId="6ee6bb5f-4539-427a-a7c1-02b8f87deca6" providerId="ADAL" clId="{C98031BB-74FD-4B3F-8B98-35CD41D6EAA8}" dt="2022-06-21T17:26:25.402" v="454" actId="1076"/>
          <ac:picMkLst>
            <pc:docMk/>
            <pc:sldMk cId="1071062883" sldId="313"/>
            <ac:picMk id="18" creationId="{462AC58F-B298-44C3-858D-71419DC46FFC}"/>
          </ac:picMkLst>
        </pc:picChg>
        <pc:picChg chg="mod">
          <ac:chgData name="Jeschke, Paul" userId="6ee6bb5f-4539-427a-a7c1-02b8f87deca6" providerId="ADAL" clId="{C98031BB-74FD-4B3F-8B98-35CD41D6EAA8}" dt="2022-06-21T17:26:25.402" v="454" actId="1076"/>
          <ac:picMkLst>
            <pc:docMk/>
            <pc:sldMk cId="1071062883" sldId="313"/>
            <ac:picMk id="20" creationId="{F464D7AD-D1B8-4509-8E11-F8EB0FBD00A6}"/>
          </ac:picMkLst>
        </pc:picChg>
        <pc:picChg chg="mod">
          <ac:chgData name="Jeschke, Paul" userId="6ee6bb5f-4539-427a-a7c1-02b8f87deca6" providerId="ADAL" clId="{C98031BB-74FD-4B3F-8B98-35CD41D6EAA8}" dt="2022-06-21T17:26:25.402" v="454" actId="1076"/>
          <ac:picMkLst>
            <pc:docMk/>
            <pc:sldMk cId="1071062883" sldId="313"/>
            <ac:picMk id="22" creationId="{A0D55B00-F25D-4632-89DF-300C356BA57A}"/>
          </ac:picMkLst>
        </pc:picChg>
        <pc:picChg chg="add mod">
          <ac:chgData name="Jeschke, Paul" userId="6ee6bb5f-4539-427a-a7c1-02b8f87deca6" providerId="ADAL" clId="{C98031BB-74FD-4B3F-8B98-35CD41D6EAA8}" dt="2022-06-21T17:26:25.402" v="454" actId="1076"/>
          <ac:picMkLst>
            <pc:docMk/>
            <pc:sldMk cId="1071062883" sldId="313"/>
            <ac:picMk id="24" creationId="{12DA5B0E-906B-4019-9CB9-74EBCC70DE97}"/>
          </ac:picMkLst>
        </pc:picChg>
      </pc:sldChg>
      <pc:sldChg chg="addSp modSp add mod ord">
        <pc:chgData name="Jeschke, Paul" userId="6ee6bb5f-4539-427a-a7c1-02b8f87deca6" providerId="ADAL" clId="{C98031BB-74FD-4B3F-8B98-35CD41D6EAA8}" dt="2022-06-21T17:29:26.854" v="507" actId="14826"/>
        <pc:sldMkLst>
          <pc:docMk/>
          <pc:sldMk cId="2113392779" sldId="314"/>
        </pc:sldMkLst>
        <pc:spChg chg="add mod">
          <ac:chgData name="Jeschke, Paul" userId="6ee6bb5f-4539-427a-a7c1-02b8f87deca6" providerId="ADAL" clId="{C98031BB-74FD-4B3F-8B98-35CD41D6EAA8}" dt="2022-06-21T17:29:13.913" v="506" actId="20577"/>
          <ac:spMkLst>
            <pc:docMk/>
            <pc:sldMk cId="2113392779" sldId="314"/>
            <ac:spMk id="4" creationId="{32C43508-4D66-4EC8-9F8D-F205F0F29D9D}"/>
          </ac:spMkLst>
        </pc:spChg>
        <pc:spChg chg="mod">
          <ac:chgData name="Jeschke, Paul" userId="6ee6bb5f-4539-427a-a7c1-02b8f87deca6" providerId="ADAL" clId="{C98031BB-74FD-4B3F-8B98-35CD41D6EAA8}" dt="2022-06-21T17:28:53.098" v="467" actId="1076"/>
          <ac:spMkLst>
            <pc:docMk/>
            <pc:sldMk cId="2113392779" sldId="314"/>
            <ac:spMk id="6" creationId="{6E67CCD1-7CEA-4D83-9CAE-459AB68D0FAE}"/>
          </ac:spMkLst>
        </pc:spChg>
        <pc:picChg chg="add mod">
          <ac:chgData name="Jeschke, Paul" userId="6ee6bb5f-4539-427a-a7c1-02b8f87deca6" providerId="ADAL" clId="{C98031BB-74FD-4B3F-8B98-35CD41D6EAA8}" dt="2022-06-21T17:27:48.623" v="460" actId="1076"/>
          <ac:picMkLst>
            <pc:docMk/>
            <pc:sldMk cId="2113392779" sldId="314"/>
            <ac:picMk id="5" creationId="{E4101E30-F91E-40DB-8130-33E5FFAA2E41}"/>
          </ac:picMkLst>
        </pc:picChg>
        <pc:picChg chg="mod">
          <ac:chgData name="Jeschke, Paul" userId="6ee6bb5f-4539-427a-a7c1-02b8f87deca6" providerId="ADAL" clId="{C98031BB-74FD-4B3F-8B98-35CD41D6EAA8}" dt="2022-06-21T17:29:26.854" v="507" actId="14826"/>
          <ac:picMkLst>
            <pc:docMk/>
            <pc:sldMk cId="2113392779" sldId="314"/>
            <ac:picMk id="9" creationId="{A0C0C4B4-2C14-402B-9B8D-AD89D014687F}"/>
          </ac:picMkLst>
        </pc:picChg>
      </pc:sldChg>
      <pc:sldChg chg="addSp delSp modSp add mod setBg modClrScheme chgLayout">
        <pc:chgData name="Jeschke, Paul" userId="6ee6bb5f-4539-427a-a7c1-02b8f87deca6" providerId="ADAL" clId="{C98031BB-74FD-4B3F-8B98-35CD41D6EAA8}" dt="2022-06-21T17:33:27.702" v="529" actId="1076"/>
        <pc:sldMkLst>
          <pc:docMk/>
          <pc:sldMk cId="17449838" sldId="315"/>
        </pc:sldMkLst>
        <pc:spChg chg="del">
          <ac:chgData name="Jeschke, Paul" userId="6ee6bb5f-4539-427a-a7c1-02b8f87deca6" providerId="ADAL" clId="{C98031BB-74FD-4B3F-8B98-35CD41D6EAA8}" dt="2022-06-21T17:30:45.943" v="515" actId="478"/>
          <ac:spMkLst>
            <pc:docMk/>
            <pc:sldMk cId="17449838" sldId="315"/>
            <ac:spMk id="4" creationId="{32C43508-4D66-4EC8-9F8D-F205F0F29D9D}"/>
          </ac:spMkLst>
        </pc:spChg>
        <pc:spChg chg="mod ord">
          <ac:chgData name="Jeschke, Paul" userId="6ee6bb5f-4539-427a-a7c1-02b8f87deca6" providerId="ADAL" clId="{C98031BB-74FD-4B3F-8B98-35CD41D6EAA8}" dt="2022-06-21T17:32:58.750" v="521" actId="1076"/>
          <ac:spMkLst>
            <pc:docMk/>
            <pc:sldMk cId="17449838" sldId="315"/>
            <ac:spMk id="6" creationId="{6E67CCD1-7CEA-4D83-9CAE-459AB68D0FAE}"/>
          </ac:spMkLst>
        </pc:spChg>
        <pc:picChg chg="del">
          <ac:chgData name="Jeschke, Paul" userId="6ee6bb5f-4539-427a-a7c1-02b8f87deca6" providerId="ADAL" clId="{C98031BB-74FD-4B3F-8B98-35CD41D6EAA8}" dt="2022-06-21T17:30:46.915" v="516" actId="478"/>
          <ac:picMkLst>
            <pc:docMk/>
            <pc:sldMk cId="17449838" sldId="315"/>
            <ac:picMk id="5" creationId="{E4101E30-F91E-40DB-8130-33E5FFAA2E41}"/>
          </ac:picMkLst>
        </pc:picChg>
        <pc:picChg chg="add mod">
          <ac:chgData name="Jeschke, Paul" userId="6ee6bb5f-4539-427a-a7c1-02b8f87deca6" providerId="ADAL" clId="{C98031BB-74FD-4B3F-8B98-35CD41D6EAA8}" dt="2022-06-21T17:33:09.408" v="523" actId="1076"/>
          <ac:picMkLst>
            <pc:docMk/>
            <pc:sldMk cId="17449838" sldId="315"/>
            <ac:picMk id="7" creationId="{2007E5C5-BCBC-4AD1-8532-25452127C3CF}"/>
          </ac:picMkLst>
        </pc:picChg>
        <pc:picChg chg="add mod">
          <ac:chgData name="Jeschke, Paul" userId="6ee6bb5f-4539-427a-a7c1-02b8f87deca6" providerId="ADAL" clId="{C98031BB-74FD-4B3F-8B98-35CD41D6EAA8}" dt="2022-06-21T17:33:27.702" v="529" actId="1076"/>
          <ac:picMkLst>
            <pc:docMk/>
            <pc:sldMk cId="17449838" sldId="315"/>
            <ac:picMk id="8" creationId="{8EF0CB69-FB9D-427B-8933-7277065A136F}"/>
          </ac:picMkLst>
        </pc:picChg>
        <pc:picChg chg="mod ord">
          <ac:chgData name="Jeschke, Paul" userId="6ee6bb5f-4539-427a-a7c1-02b8f87deca6" providerId="ADAL" clId="{C98031BB-74FD-4B3F-8B98-35CD41D6EAA8}" dt="2022-06-21T17:32:48.362" v="519" actId="1076"/>
          <ac:picMkLst>
            <pc:docMk/>
            <pc:sldMk cId="17449838" sldId="315"/>
            <ac:picMk id="9" creationId="{A0C0C4B4-2C14-402B-9B8D-AD89D014687F}"/>
          </ac:picMkLst>
        </pc:picChg>
        <pc:picChg chg="add mod">
          <ac:chgData name="Jeschke, Paul" userId="6ee6bb5f-4539-427a-a7c1-02b8f87deca6" providerId="ADAL" clId="{C98031BB-74FD-4B3F-8B98-35CD41D6EAA8}" dt="2022-06-21T17:33:25.973" v="528" actId="1076"/>
          <ac:picMkLst>
            <pc:docMk/>
            <pc:sldMk cId="17449838" sldId="315"/>
            <ac:picMk id="10" creationId="{5B3C2E17-57D7-401E-9958-43F7B5F3C938}"/>
          </ac:picMkLst>
        </pc:picChg>
      </pc:sldChg>
      <pc:sldChg chg="addSp modSp new mod modClrScheme chgLayout modNotesTx">
        <pc:chgData name="Jeschke, Paul" userId="6ee6bb5f-4539-427a-a7c1-02b8f87deca6" providerId="ADAL" clId="{C98031BB-74FD-4B3F-8B98-35CD41D6EAA8}" dt="2022-06-21T18:24:58.157" v="737" actId="790"/>
        <pc:sldMkLst>
          <pc:docMk/>
          <pc:sldMk cId="2283535410" sldId="316"/>
        </pc:sldMkLst>
        <pc:spChg chg="add mod">
          <ac:chgData name="Jeschke, Paul" userId="6ee6bb5f-4539-427a-a7c1-02b8f87deca6" providerId="ADAL" clId="{C98031BB-74FD-4B3F-8B98-35CD41D6EAA8}" dt="2022-06-21T18:24:58.157" v="737" actId="790"/>
          <ac:spMkLst>
            <pc:docMk/>
            <pc:sldMk cId="2283535410" sldId="316"/>
            <ac:spMk id="2" creationId="{0220D7C9-43B8-4930-BA09-4145519AA408}"/>
          </ac:spMkLst>
        </pc:spChg>
        <pc:spChg chg="add mod">
          <ac:chgData name="Jeschke, Paul" userId="6ee6bb5f-4539-427a-a7c1-02b8f87deca6" providerId="ADAL" clId="{C98031BB-74FD-4B3F-8B98-35CD41D6EAA8}" dt="2022-06-21T18:22:40.180" v="531" actId="700"/>
          <ac:spMkLst>
            <pc:docMk/>
            <pc:sldMk cId="2283535410" sldId="316"/>
            <ac:spMk id="3" creationId="{B61C6081-3B46-41B0-B207-F1F0726E83A6}"/>
          </ac:spMkLst>
        </pc:spChg>
      </pc:sldChg>
      <pc:sldChg chg="addSp delSp modSp new mod setBg modClrScheme chgLayout">
        <pc:chgData name="Jeschke, Paul" userId="6ee6bb5f-4539-427a-a7c1-02b8f87deca6" providerId="ADAL" clId="{C98031BB-74FD-4B3F-8B98-35CD41D6EAA8}" dt="2022-06-22T17:49:42.805" v="941" actId="207"/>
        <pc:sldMkLst>
          <pc:docMk/>
          <pc:sldMk cId="3058432303" sldId="319"/>
        </pc:sldMkLst>
        <pc:spChg chg="del mod ord">
          <ac:chgData name="Jeschke, Paul" userId="6ee6bb5f-4539-427a-a7c1-02b8f87deca6" providerId="ADAL" clId="{C98031BB-74FD-4B3F-8B98-35CD41D6EAA8}" dt="2022-06-22T17:44:27.777" v="739" actId="700"/>
          <ac:spMkLst>
            <pc:docMk/>
            <pc:sldMk cId="3058432303" sldId="319"/>
            <ac:spMk id="2" creationId="{540141E9-8F90-4D45-941C-E2169E1FBFD6}"/>
          </ac:spMkLst>
        </pc:spChg>
        <pc:spChg chg="del mod ord">
          <ac:chgData name="Jeschke, Paul" userId="6ee6bb5f-4539-427a-a7c1-02b8f87deca6" providerId="ADAL" clId="{C98031BB-74FD-4B3F-8B98-35CD41D6EAA8}" dt="2022-06-22T17:44:27.777" v="739" actId="700"/>
          <ac:spMkLst>
            <pc:docMk/>
            <pc:sldMk cId="3058432303" sldId="319"/>
            <ac:spMk id="3" creationId="{EBC00DC4-A25D-4B37-9895-99DE541EE150}"/>
          </ac:spMkLst>
        </pc:spChg>
        <pc:spChg chg="add mod ord">
          <ac:chgData name="Jeschke, Paul" userId="6ee6bb5f-4539-427a-a7c1-02b8f87deca6" providerId="ADAL" clId="{C98031BB-74FD-4B3F-8B98-35CD41D6EAA8}" dt="2022-06-22T17:49:42.805" v="941" actId="207"/>
          <ac:spMkLst>
            <pc:docMk/>
            <pc:sldMk cId="3058432303" sldId="319"/>
            <ac:spMk id="4" creationId="{1FA314F0-A83B-4E6E-B48D-71164D3403AF}"/>
          </ac:spMkLst>
        </pc:spChg>
        <pc:spChg chg="add mod ord">
          <ac:chgData name="Jeschke, Paul" userId="6ee6bb5f-4539-427a-a7c1-02b8f87deca6" providerId="ADAL" clId="{C98031BB-74FD-4B3F-8B98-35CD41D6EAA8}" dt="2022-06-22T17:49:22.265" v="914" actId="207"/>
          <ac:spMkLst>
            <pc:docMk/>
            <pc:sldMk cId="3058432303" sldId="319"/>
            <ac:spMk id="5" creationId="{03A8F6BC-FF3C-44D0-9485-1601CBB41C63}"/>
          </ac:spMkLst>
        </pc:spChg>
        <pc:spChg chg="add mod ord">
          <ac:chgData name="Jeschke, Paul" userId="6ee6bb5f-4539-427a-a7c1-02b8f87deca6" providerId="ADAL" clId="{C98031BB-74FD-4B3F-8B98-35CD41D6EAA8}" dt="2022-06-22T17:49:22.265" v="914" actId="207"/>
          <ac:spMkLst>
            <pc:docMk/>
            <pc:sldMk cId="3058432303" sldId="319"/>
            <ac:spMk id="6" creationId="{44DAE965-C74E-4766-9650-BF8D036E79D3}"/>
          </ac:spMkLst>
        </pc:spChg>
        <pc:spChg chg="add mod ord">
          <ac:chgData name="Jeschke, Paul" userId="6ee6bb5f-4539-427a-a7c1-02b8f87deca6" providerId="ADAL" clId="{C98031BB-74FD-4B3F-8B98-35CD41D6EAA8}" dt="2022-06-22T17:49:22.265" v="914" actId="207"/>
          <ac:spMkLst>
            <pc:docMk/>
            <pc:sldMk cId="3058432303" sldId="319"/>
            <ac:spMk id="7" creationId="{4D3763FF-464C-432D-8B2C-32B5B8DAF86A}"/>
          </ac:spMkLst>
        </pc:spChg>
        <pc:spChg chg="add mod ord">
          <ac:chgData name="Jeschke, Paul" userId="6ee6bb5f-4539-427a-a7c1-02b8f87deca6" providerId="ADAL" clId="{C98031BB-74FD-4B3F-8B98-35CD41D6EAA8}" dt="2022-06-22T17:49:22.265" v="914" actId="207"/>
          <ac:spMkLst>
            <pc:docMk/>
            <pc:sldMk cId="3058432303" sldId="319"/>
            <ac:spMk id="8" creationId="{F28CECB4-5874-4266-80FC-D94F00976A7D}"/>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2194AD-BC1D-40A5-8061-74ED970CF0EC}" type="doc">
      <dgm:prSet loTypeId="urn:microsoft.com/office/officeart/2016/7/layout/HexagonTimeline" loCatId="process" qsTypeId="urn:microsoft.com/office/officeart/2005/8/quickstyle/simple4" qsCatId="simple" csTypeId="urn:microsoft.com/office/officeart/2005/8/colors/accent1_2" csCatId="accent1" phldr="1"/>
      <dgm:spPr/>
      <dgm:t>
        <a:bodyPr/>
        <a:lstStyle/>
        <a:p>
          <a:endParaRPr lang="en-US"/>
        </a:p>
      </dgm:t>
    </dgm:pt>
    <dgm:pt modelId="{470436C2-AB8C-44D2-A601-D202EF28CAB9}">
      <dgm:prSet custT="1"/>
      <dgm:spPr/>
      <dgm:t>
        <a:bodyPr/>
        <a:lstStyle/>
        <a:p>
          <a:r>
            <a:rPr lang="en-US" sz="1400" b="1"/>
            <a:t>Wo </a:t>
          </a:r>
          <a:r>
            <a:rPr lang="en-US" sz="1400" b="1" err="1"/>
            <a:t>ist</a:t>
          </a:r>
          <a:r>
            <a:rPr lang="en-US" sz="1400" b="1"/>
            <a:t> die </a:t>
          </a:r>
          <a:r>
            <a:rPr lang="en-US" sz="1400" b="1" err="1"/>
            <a:t>Freibier-Theke</a:t>
          </a:r>
          <a:r>
            <a:rPr lang="en-US" sz="1400" b="1"/>
            <a:t>?</a:t>
          </a:r>
        </a:p>
      </dgm:t>
    </dgm:pt>
    <dgm:pt modelId="{5730B730-F013-48B6-BBEF-5A501064EB00}" type="parTrans" cxnId="{F942B8C5-7323-42C5-81E3-24148E3D8472}">
      <dgm:prSet/>
      <dgm:spPr/>
      <dgm:t>
        <a:bodyPr/>
        <a:lstStyle/>
        <a:p>
          <a:endParaRPr lang="en-US"/>
        </a:p>
      </dgm:t>
    </dgm:pt>
    <dgm:pt modelId="{2125FE7A-30E1-4461-8054-0105ED556DC5}" type="sibTrans" cxnId="{F942B8C5-7323-42C5-81E3-24148E3D8472}">
      <dgm:prSet/>
      <dgm:spPr/>
      <dgm:t>
        <a:bodyPr/>
        <a:lstStyle/>
        <a:p>
          <a:endParaRPr lang="en-US"/>
        </a:p>
      </dgm:t>
    </dgm:pt>
    <dgm:pt modelId="{784C4D9C-6BD9-46A6-818E-2F9E32A0005D}">
      <dgm:prSet custT="1"/>
      <dgm:spPr/>
      <dgm:t>
        <a:bodyPr/>
        <a:lstStyle/>
        <a:p>
          <a:r>
            <a:rPr lang="en-US" sz="1400" b="1"/>
            <a:t>Und </a:t>
          </a:r>
          <a:r>
            <a:rPr lang="en-US" sz="1400" b="1" err="1"/>
            <a:t>wie</a:t>
          </a:r>
          <a:r>
            <a:rPr lang="en-US" sz="1400" b="1"/>
            <a:t> </a:t>
          </a:r>
          <a:r>
            <a:rPr lang="en-US" sz="1400" b="1" err="1"/>
            <a:t>schmeckt</a:t>
          </a:r>
          <a:r>
            <a:rPr lang="en-US" sz="1400" b="1"/>
            <a:t> es?</a:t>
          </a:r>
        </a:p>
      </dgm:t>
    </dgm:pt>
    <dgm:pt modelId="{8A955203-16FE-4E4A-A198-0745DE545A9D}" type="parTrans" cxnId="{46802EFC-9BBB-47EF-8ED9-9055FA2CDFB1}">
      <dgm:prSet/>
      <dgm:spPr/>
      <dgm:t>
        <a:bodyPr/>
        <a:lstStyle/>
        <a:p>
          <a:endParaRPr lang="en-US"/>
        </a:p>
      </dgm:t>
    </dgm:pt>
    <dgm:pt modelId="{C821C06E-AE69-427E-BAC3-DD095C5F5DE2}" type="sibTrans" cxnId="{46802EFC-9BBB-47EF-8ED9-9055FA2CDFB1}">
      <dgm:prSet/>
      <dgm:spPr/>
      <dgm:t>
        <a:bodyPr/>
        <a:lstStyle/>
        <a:p>
          <a:endParaRPr lang="en-US"/>
        </a:p>
      </dgm:t>
    </dgm:pt>
    <dgm:pt modelId="{D0A82FB8-1752-4D6F-8410-65D45BE9561E}">
      <dgm:prSet custT="1"/>
      <dgm:spPr/>
      <dgm:t>
        <a:bodyPr/>
        <a:lstStyle/>
        <a:p>
          <a:r>
            <a:rPr lang="en-US" sz="1400" b="1" err="1"/>
            <a:t>CZ.Azure.FileExchange</a:t>
          </a:r>
          <a:endParaRPr lang="en-US" sz="1400" b="1"/>
        </a:p>
      </dgm:t>
    </dgm:pt>
    <dgm:pt modelId="{61919C9B-67C1-4818-8B22-371F0349AF0B}" type="parTrans" cxnId="{652564C5-1C9F-4165-825D-2B5E369E9B08}">
      <dgm:prSet/>
      <dgm:spPr/>
      <dgm:t>
        <a:bodyPr/>
        <a:lstStyle/>
        <a:p>
          <a:endParaRPr lang="en-US"/>
        </a:p>
      </dgm:t>
    </dgm:pt>
    <dgm:pt modelId="{BC71044F-3945-4433-9507-0F1DA1FDC91A}" type="sibTrans" cxnId="{652564C5-1C9F-4165-825D-2B5E369E9B08}">
      <dgm:prSet/>
      <dgm:spPr/>
      <dgm:t>
        <a:bodyPr/>
        <a:lstStyle/>
        <a:p>
          <a:endParaRPr lang="en-US"/>
        </a:p>
      </dgm:t>
    </dgm:pt>
    <dgm:pt modelId="{2B69C150-C962-46ED-A032-6DFF25CF63C4}">
      <dgm:prSet custT="1"/>
      <dgm:spPr/>
      <dgm:t>
        <a:bodyPr/>
        <a:lstStyle/>
        <a:p>
          <a:r>
            <a:rPr lang="en-US" sz="1400" b="1" err="1"/>
            <a:t>Kann</a:t>
          </a:r>
          <a:r>
            <a:rPr lang="en-US" sz="1400" b="1"/>
            <a:t> ich es </a:t>
          </a:r>
          <a:r>
            <a:rPr lang="en-US" sz="1400" b="1" err="1"/>
            <a:t>selber</a:t>
          </a:r>
          <a:r>
            <a:rPr lang="en-US" sz="1400" b="1"/>
            <a:t> </a:t>
          </a:r>
          <a:r>
            <a:rPr lang="en-US" sz="1400" b="1" err="1"/>
            <a:t>brauen</a:t>
          </a:r>
          <a:r>
            <a:rPr lang="en-US" sz="1400" b="1"/>
            <a:t>?</a:t>
          </a:r>
        </a:p>
      </dgm:t>
    </dgm:pt>
    <dgm:pt modelId="{985FED35-869E-42B1-BCFA-A365B4BDACEE}" type="parTrans" cxnId="{32E6360B-3755-4D38-8AB6-CAC505AB303E}">
      <dgm:prSet/>
      <dgm:spPr/>
      <dgm:t>
        <a:bodyPr/>
        <a:lstStyle/>
        <a:p>
          <a:endParaRPr lang="en-US"/>
        </a:p>
      </dgm:t>
    </dgm:pt>
    <dgm:pt modelId="{C2F2AFDD-9240-4783-9934-D9D85FC72453}" type="sibTrans" cxnId="{32E6360B-3755-4D38-8AB6-CAC505AB303E}">
      <dgm:prSet/>
      <dgm:spPr/>
      <dgm:t>
        <a:bodyPr/>
        <a:lstStyle/>
        <a:p>
          <a:endParaRPr lang="en-US"/>
        </a:p>
      </dgm:t>
    </dgm:pt>
    <dgm:pt modelId="{9B0900D3-873A-475D-9E8A-03E217D3644E}">
      <dgm:prSet custT="1"/>
      <dgm:spPr/>
      <dgm:t>
        <a:bodyPr/>
        <a:lstStyle/>
        <a:p>
          <a:r>
            <a:rPr lang="en-US" sz="1400" b="1"/>
            <a:t>unfcc</a:t>
          </a:r>
        </a:p>
      </dgm:t>
    </dgm:pt>
    <dgm:pt modelId="{CDB39916-E5FC-485B-94DD-5403E7FDC593}" type="parTrans" cxnId="{2DF18698-EA33-449E-9BC4-4229F3456B8E}">
      <dgm:prSet/>
      <dgm:spPr/>
      <dgm:t>
        <a:bodyPr/>
        <a:lstStyle/>
        <a:p>
          <a:endParaRPr lang="de-DE"/>
        </a:p>
      </dgm:t>
    </dgm:pt>
    <dgm:pt modelId="{06590E7D-0F9C-49E8-9917-3DF02F56B59F}" type="sibTrans" cxnId="{2DF18698-EA33-449E-9BC4-4229F3456B8E}">
      <dgm:prSet/>
      <dgm:spPr/>
      <dgm:t>
        <a:bodyPr/>
        <a:lstStyle/>
        <a:p>
          <a:endParaRPr lang="de-DE"/>
        </a:p>
      </dgm:t>
    </dgm:pt>
    <dgm:pt modelId="{CF9C7F8B-ACA5-4AF8-A08B-0E80CF03A32B}" type="pres">
      <dgm:prSet presAssocID="{B52194AD-BC1D-40A5-8061-74ED970CF0EC}" presName="Name0" presStyleCnt="0">
        <dgm:presLayoutVars>
          <dgm:chMax/>
          <dgm:chPref/>
          <dgm:animLvl val="lvl"/>
        </dgm:presLayoutVars>
      </dgm:prSet>
      <dgm:spPr/>
    </dgm:pt>
    <dgm:pt modelId="{33687FA3-D696-4D05-A921-E657360E9153}" type="pres">
      <dgm:prSet presAssocID="{470436C2-AB8C-44D2-A601-D202EF28CAB9}" presName="composite" presStyleCnt="0"/>
      <dgm:spPr/>
    </dgm:pt>
    <dgm:pt modelId="{28B7E585-1DEC-4555-8326-DC322CE6A0D9}" type="pres">
      <dgm:prSet presAssocID="{470436C2-AB8C-44D2-A601-D202EF28CAB9}" presName="Parent1" presStyleLbl="alignNode1" presStyleIdx="0" presStyleCnt="3">
        <dgm:presLayoutVars>
          <dgm:chMax val="1"/>
          <dgm:chPref val="1"/>
          <dgm:bulletEnabled val="1"/>
        </dgm:presLayoutVars>
      </dgm:prSet>
      <dgm:spPr/>
    </dgm:pt>
    <dgm:pt modelId="{E6B3F149-FD9C-4184-B517-50DE17DC9F42}" type="pres">
      <dgm:prSet presAssocID="{470436C2-AB8C-44D2-A601-D202EF28CAB9}" presName="Childtext1" presStyleLbl="revTx" presStyleIdx="0" presStyleCnt="3">
        <dgm:presLayoutVars>
          <dgm:chMax val="0"/>
          <dgm:chPref val="0"/>
          <dgm:bulletEnabled/>
        </dgm:presLayoutVars>
      </dgm:prSet>
      <dgm:spPr/>
    </dgm:pt>
    <dgm:pt modelId="{9A3567F5-3505-4A84-B150-84541A114DAE}" type="pres">
      <dgm:prSet presAssocID="{470436C2-AB8C-44D2-A601-D202EF28CAB9}" presName="ConnectLine" presStyleLbl="sibTrans1D1" presStyleIdx="0" presStyleCnt="3"/>
      <dgm:spPr>
        <a:noFill/>
        <a:ln w="12700" cap="rnd" cmpd="sng" algn="ctr">
          <a:solidFill>
            <a:schemeClr val="accent1">
              <a:hueOff val="0"/>
              <a:satOff val="0"/>
              <a:lumOff val="0"/>
              <a:alphaOff val="0"/>
            </a:schemeClr>
          </a:solidFill>
          <a:prstDash val="dash"/>
        </a:ln>
        <a:effectLst/>
      </dgm:spPr>
    </dgm:pt>
    <dgm:pt modelId="{3C2BEDA3-A6CB-4551-9245-20E856721676}" type="pres">
      <dgm:prSet presAssocID="{470436C2-AB8C-44D2-A601-D202EF28CAB9}" presName="ConnectLineEnd" presStyleLbl="node1" presStyleIdx="0" presStyleCnt="3"/>
      <dgm:spPr/>
    </dgm:pt>
    <dgm:pt modelId="{C300CFD9-A852-4630-9F5A-D9052EC40FAA}" type="pres">
      <dgm:prSet presAssocID="{470436C2-AB8C-44D2-A601-D202EF28CAB9}" presName="EmptyPane" presStyleCnt="0"/>
      <dgm:spPr/>
    </dgm:pt>
    <dgm:pt modelId="{89A522A2-C968-4BB0-AA0D-5C276045D013}" type="pres">
      <dgm:prSet presAssocID="{2125FE7A-30E1-4461-8054-0105ED556DC5}" presName="spaceBetweenRectangles" presStyleLbl="fgAcc1" presStyleIdx="0" presStyleCnt="2"/>
      <dgm:spPr/>
    </dgm:pt>
    <dgm:pt modelId="{3F8C7F44-0E39-4E64-AFA3-81ED9F564258}" type="pres">
      <dgm:prSet presAssocID="{784C4D9C-6BD9-46A6-818E-2F9E32A0005D}" presName="composite" presStyleCnt="0"/>
      <dgm:spPr/>
    </dgm:pt>
    <dgm:pt modelId="{8EAC610B-FC2D-4E66-A096-2E23A75E8CE6}" type="pres">
      <dgm:prSet presAssocID="{784C4D9C-6BD9-46A6-818E-2F9E32A0005D}" presName="Parent1" presStyleLbl="alignNode1" presStyleIdx="1" presStyleCnt="3">
        <dgm:presLayoutVars>
          <dgm:chMax val="1"/>
          <dgm:chPref val="1"/>
          <dgm:bulletEnabled val="1"/>
        </dgm:presLayoutVars>
      </dgm:prSet>
      <dgm:spPr/>
    </dgm:pt>
    <dgm:pt modelId="{4EBF67CA-7B13-4FE6-A5D4-F2B5DBB8EF10}" type="pres">
      <dgm:prSet presAssocID="{784C4D9C-6BD9-46A6-818E-2F9E32A0005D}" presName="Childtext1" presStyleLbl="revTx" presStyleIdx="1" presStyleCnt="3">
        <dgm:presLayoutVars>
          <dgm:chMax val="0"/>
          <dgm:chPref val="0"/>
          <dgm:bulletEnabled/>
        </dgm:presLayoutVars>
      </dgm:prSet>
      <dgm:spPr/>
    </dgm:pt>
    <dgm:pt modelId="{EF2BCF49-D21A-4CE2-AE95-81209766FB18}" type="pres">
      <dgm:prSet presAssocID="{784C4D9C-6BD9-46A6-818E-2F9E32A0005D}" presName="ConnectLine" presStyleLbl="sibTrans1D1" presStyleIdx="1" presStyleCnt="3"/>
      <dgm:spPr>
        <a:noFill/>
        <a:ln w="12700" cap="rnd" cmpd="sng" algn="ctr">
          <a:solidFill>
            <a:schemeClr val="accent1">
              <a:hueOff val="0"/>
              <a:satOff val="0"/>
              <a:lumOff val="0"/>
              <a:alphaOff val="0"/>
            </a:schemeClr>
          </a:solidFill>
          <a:prstDash val="dash"/>
        </a:ln>
        <a:effectLst/>
      </dgm:spPr>
    </dgm:pt>
    <dgm:pt modelId="{0CC65804-80E2-457A-A25B-A52705EE142F}" type="pres">
      <dgm:prSet presAssocID="{784C4D9C-6BD9-46A6-818E-2F9E32A0005D}" presName="ConnectLineEnd" presStyleLbl="node1" presStyleIdx="1" presStyleCnt="3"/>
      <dgm:spPr/>
    </dgm:pt>
    <dgm:pt modelId="{004F0C39-4635-43A3-8A4E-EA640B51ABF7}" type="pres">
      <dgm:prSet presAssocID="{784C4D9C-6BD9-46A6-818E-2F9E32A0005D}" presName="EmptyPane" presStyleCnt="0"/>
      <dgm:spPr/>
    </dgm:pt>
    <dgm:pt modelId="{61A8C36E-8A1B-40F2-AED1-4DCA68BADEF4}" type="pres">
      <dgm:prSet presAssocID="{C821C06E-AE69-427E-BAC3-DD095C5F5DE2}" presName="spaceBetweenRectangles" presStyleLbl="fgAcc1" presStyleIdx="1" presStyleCnt="2"/>
      <dgm:spPr/>
    </dgm:pt>
    <dgm:pt modelId="{25653124-9BAA-4AE1-8304-AA26FB2E3F53}" type="pres">
      <dgm:prSet presAssocID="{2B69C150-C962-46ED-A032-6DFF25CF63C4}" presName="composite" presStyleCnt="0"/>
      <dgm:spPr/>
    </dgm:pt>
    <dgm:pt modelId="{218458F2-C6C1-4CA1-95FD-E5E7768E5C6B}" type="pres">
      <dgm:prSet presAssocID="{2B69C150-C962-46ED-A032-6DFF25CF63C4}" presName="Parent1" presStyleLbl="alignNode1" presStyleIdx="2" presStyleCnt="3">
        <dgm:presLayoutVars>
          <dgm:chMax val="1"/>
          <dgm:chPref val="1"/>
          <dgm:bulletEnabled val="1"/>
        </dgm:presLayoutVars>
      </dgm:prSet>
      <dgm:spPr/>
    </dgm:pt>
    <dgm:pt modelId="{5401E5BC-5137-49E4-9201-53966AC64854}" type="pres">
      <dgm:prSet presAssocID="{2B69C150-C962-46ED-A032-6DFF25CF63C4}" presName="Childtext1" presStyleLbl="revTx" presStyleIdx="2" presStyleCnt="3">
        <dgm:presLayoutVars>
          <dgm:chMax val="0"/>
          <dgm:chPref val="0"/>
          <dgm:bulletEnabled/>
        </dgm:presLayoutVars>
      </dgm:prSet>
      <dgm:spPr/>
    </dgm:pt>
    <dgm:pt modelId="{74850E5A-A27F-4C49-B524-9BDA42FD5C7E}" type="pres">
      <dgm:prSet presAssocID="{2B69C150-C962-46ED-A032-6DFF25CF63C4}" presName="ConnectLine" presStyleLbl="sibTrans1D1" presStyleIdx="2" presStyleCnt="3"/>
      <dgm:spPr>
        <a:noFill/>
        <a:ln w="12700" cap="rnd" cmpd="sng" algn="ctr">
          <a:solidFill>
            <a:schemeClr val="accent1">
              <a:hueOff val="0"/>
              <a:satOff val="0"/>
              <a:lumOff val="0"/>
              <a:alphaOff val="0"/>
            </a:schemeClr>
          </a:solidFill>
          <a:prstDash val="dash"/>
        </a:ln>
        <a:effectLst/>
      </dgm:spPr>
    </dgm:pt>
    <dgm:pt modelId="{59A7864F-BA2A-4DE3-9F4E-36E9E79426E5}" type="pres">
      <dgm:prSet presAssocID="{2B69C150-C962-46ED-A032-6DFF25CF63C4}" presName="ConnectLineEnd" presStyleLbl="node1" presStyleIdx="2" presStyleCnt="3"/>
      <dgm:spPr/>
    </dgm:pt>
    <dgm:pt modelId="{EC21299B-726A-4025-B88D-0937A475202F}" type="pres">
      <dgm:prSet presAssocID="{2B69C150-C962-46ED-A032-6DFF25CF63C4}" presName="EmptyPane" presStyleCnt="0"/>
      <dgm:spPr/>
    </dgm:pt>
  </dgm:ptLst>
  <dgm:cxnLst>
    <dgm:cxn modelId="{32E6360B-3755-4D38-8AB6-CAC505AB303E}" srcId="{B52194AD-BC1D-40A5-8061-74ED970CF0EC}" destId="{2B69C150-C962-46ED-A032-6DFF25CF63C4}" srcOrd="2" destOrd="0" parTransId="{985FED35-869E-42B1-BCFA-A365B4BDACEE}" sibTransId="{C2F2AFDD-9240-4783-9934-D9D85FC72453}"/>
    <dgm:cxn modelId="{E68B4513-2346-4BC4-A736-5E30B7B2BE9E}" type="presOf" srcId="{D0A82FB8-1752-4D6F-8410-65D45BE9561E}" destId="{4EBF67CA-7B13-4FE6-A5D4-F2B5DBB8EF10}" srcOrd="0" destOrd="0" presId="urn:microsoft.com/office/officeart/2016/7/layout/HexagonTimeline"/>
    <dgm:cxn modelId="{53019453-0969-41D9-8CC8-44ED82421A39}" type="presOf" srcId="{B52194AD-BC1D-40A5-8061-74ED970CF0EC}" destId="{CF9C7F8B-ACA5-4AF8-A08B-0E80CF03A32B}" srcOrd="0" destOrd="0" presId="urn:microsoft.com/office/officeart/2016/7/layout/HexagonTimeline"/>
    <dgm:cxn modelId="{7B132C82-C23B-42A3-ABBB-55E47E316820}" type="presOf" srcId="{784C4D9C-6BD9-46A6-818E-2F9E32A0005D}" destId="{8EAC610B-FC2D-4E66-A096-2E23A75E8CE6}" srcOrd="0" destOrd="0" presId="urn:microsoft.com/office/officeart/2016/7/layout/HexagonTimeline"/>
    <dgm:cxn modelId="{6FEBC895-0000-449D-9CFC-BE64F544A9B7}" type="presOf" srcId="{2B69C150-C962-46ED-A032-6DFF25CF63C4}" destId="{218458F2-C6C1-4CA1-95FD-E5E7768E5C6B}" srcOrd="0" destOrd="0" presId="urn:microsoft.com/office/officeart/2016/7/layout/HexagonTimeline"/>
    <dgm:cxn modelId="{2DF18698-EA33-449E-9BC4-4229F3456B8E}" srcId="{784C4D9C-6BD9-46A6-818E-2F9E32A0005D}" destId="{9B0900D3-873A-475D-9E8A-03E217D3644E}" srcOrd="1" destOrd="0" parTransId="{CDB39916-E5FC-485B-94DD-5403E7FDC593}" sibTransId="{06590E7D-0F9C-49E8-9917-3DF02F56B59F}"/>
    <dgm:cxn modelId="{B9D170A2-751F-4054-8F4D-30DE15B61E24}" type="presOf" srcId="{9B0900D3-873A-475D-9E8A-03E217D3644E}" destId="{4EBF67CA-7B13-4FE6-A5D4-F2B5DBB8EF10}" srcOrd="0" destOrd="1" presId="urn:microsoft.com/office/officeart/2016/7/layout/HexagonTimeline"/>
    <dgm:cxn modelId="{A3808DBB-A8EC-4BF2-9D04-EECD876B6F64}" type="presOf" srcId="{470436C2-AB8C-44D2-A601-D202EF28CAB9}" destId="{28B7E585-1DEC-4555-8326-DC322CE6A0D9}" srcOrd="0" destOrd="0" presId="urn:microsoft.com/office/officeart/2016/7/layout/HexagonTimeline"/>
    <dgm:cxn modelId="{652564C5-1C9F-4165-825D-2B5E369E9B08}" srcId="{784C4D9C-6BD9-46A6-818E-2F9E32A0005D}" destId="{D0A82FB8-1752-4D6F-8410-65D45BE9561E}" srcOrd="0" destOrd="0" parTransId="{61919C9B-67C1-4818-8B22-371F0349AF0B}" sibTransId="{BC71044F-3945-4433-9507-0F1DA1FDC91A}"/>
    <dgm:cxn modelId="{F942B8C5-7323-42C5-81E3-24148E3D8472}" srcId="{B52194AD-BC1D-40A5-8061-74ED970CF0EC}" destId="{470436C2-AB8C-44D2-A601-D202EF28CAB9}" srcOrd="0" destOrd="0" parTransId="{5730B730-F013-48B6-BBEF-5A501064EB00}" sibTransId="{2125FE7A-30E1-4461-8054-0105ED556DC5}"/>
    <dgm:cxn modelId="{46802EFC-9BBB-47EF-8ED9-9055FA2CDFB1}" srcId="{B52194AD-BC1D-40A5-8061-74ED970CF0EC}" destId="{784C4D9C-6BD9-46A6-818E-2F9E32A0005D}" srcOrd="1" destOrd="0" parTransId="{8A955203-16FE-4E4A-A198-0745DE545A9D}" sibTransId="{C821C06E-AE69-427E-BAC3-DD095C5F5DE2}"/>
    <dgm:cxn modelId="{44ECAFA0-2169-46A1-8DEA-D62D887018A7}" type="presParOf" srcId="{CF9C7F8B-ACA5-4AF8-A08B-0E80CF03A32B}" destId="{33687FA3-D696-4D05-A921-E657360E9153}" srcOrd="0" destOrd="0" presId="urn:microsoft.com/office/officeart/2016/7/layout/HexagonTimeline"/>
    <dgm:cxn modelId="{460A7C98-D803-4727-A1DC-72EDEA07D4D6}" type="presParOf" srcId="{33687FA3-D696-4D05-A921-E657360E9153}" destId="{28B7E585-1DEC-4555-8326-DC322CE6A0D9}" srcOrd="0" destOrd="0" presId="urn:microsoft.com/office/officeart/2016/7/layout/HexagonTimeline"/>
    <dgm:cxn modelId="{E24777EC-6AC8-4377-B2D8-0D9493BDAB45}" type="presParOf" srcId="{33687FA3-D696-4D05-A921-E657360E9153}" destId="{E6B3F149-FD9C-4184-B517-50DE17DC9F42}" srcOrd="1" destOrd="0" presId="urn:microsoft.com/office/officeart/2016/7/layout/HexagonTimeline"/>
    <dgm:cxn modelId="{C6329462-37FF-4AFE-8912-32D76D759CD0}" type="presParOf" srcId="{33687FA3-D696-4D05-A921-E657360E9153}" destId="{9A3567F5-3505-4A84-B150-84541A114DAE}" srcOrd="2" destOrd="0" presId="urn:microsoft.com/office/officeart/2016/7/layout/HexagonTimeline"/>
    <dgm:cxn modelId="{45E52CEC-751D-4640-A2D6-3D5241A19C02}" type="presParOf" srcId="{33687FA3-D696-4D05-A921-E657360E9153}" destId="{3C2BEDA3-A6CB-4551-9245-20E856721676}" srcOrd="3" destOrd="0" presId="urn:microsoft.com/office/officeart/2016/7/layout/HexagonTimeline"/>
    <dgm:cxn modelId="{D72EBEDE-A9C4-4B81-BAAD-56F500EA7084}" type="presParOf" srcId="{33687FA3-D696-4D05-A921-E657360E9153}" destId="{C300CFD9-A852-4630-9F5A-D9052EC40FAA}" srcOrd="4" destOrd="0" presId="urn:microsoft.com/office/officeart/2016/7/layout/HexagonTimeline"/>
    <dgm:cxn modelId="{407A32A1-2F19-4BD8-B53F-D3A8FC036823}" type="presParOf" srcId="{CF9C7F8B-ACA5-4AF8-A08B-0E80CF03A32B}" destId="{89A522A2-C968-4BB0-AA0D-5C276045D013}" srcOrd="1" destOrd="0" presId="urn:microsoft.com/office/officeart/2016/7/layout/HexagonTimeline"/>
    <dgm:cxn modelId="{9D37C8CB-3E82-4C96-B28B-B407581E554F}" type="presParOf" srcId="{CF9C7F8B-ACA5-4AF8-A08B-0E80CF03A32B}" destId="{3F8C7F44-0E39-4E64-AFA3-81ED9F564258}" srcOrd="2" destOrd="0" presId="urn:microsoft.com/office/officeart/2016/7/layout/HexagonTimeline"/>
    <dgm:cxn modelId="{34E19442-60C1-40F9-A532-9F6088F823B7}" type="presParOf" srcId="{3F8C7F44-0E39-4E64-AFA3-81ED9F564258}" destId="{8EAC610B-FC2D-4E66-A096-2E23A75E8CE6}" srcOrd="0" destOrd="0" presId="urn:microsoft.com/office/officeart/2016/7/layout/HexagonTimeline"/>
    <dgm:cxn modelId="{ACCCCA10-412D-49F3-BDDE-7F2620822A4F}" type="presParOf" srcId="{3F8C7F44-0E39-4E64-AFA3-81ED9F564258}" destId="{4EBF67CA-7B13-4FE6-A5D4-F2B5DBB8EF10}" srcOrd="1" destOrd="0" presId="urn:microsoft.com/office/officeart/2016/7/layout/HexagonTimeline"/>
    <dgm:cxn modelId="{DE58CB4F-28A4-41A7-AD9D-0786C2CBE573}" type="presParOf" srcId="{3F8C7F44-0E39-4E64-AFA3-81ED9F564258}" destId="{EF2BCF49-D21A-4CE2-AE95-81209766FB18}" srcOrd="2" destOrd="0" presId="urn:microsoft.com/office/officeart/2016/7/layout/HexagonTimeline"/>
    <dgm:cxn modelId="{49F451C7-46F1-4D88-95C8-0EE862A46B8C}" type="presParOf" srcId="{3F8C7F44-0E39-4E64-AFA3-81ED9F564258}" destId="{0CC65804-80E2-457A-A25B-A52705EE142F}" srcOrd="3" destOrd="0" presId="urn:microsoft.com/office/officeart/2016/7/layout/HexagonTimeline"/>
    <dgm:cxn modelId="{6EC57F56-5F73-422F-A881-0737F4A8749F}" type="presParOf" srcId="{3F8C7F44-0E39-4E64-AFA3-81ED9F564258}" destId="{004F0C39-4635-43A3-8A4E-EA640B51ABF7}" srcOrd="4" destOrd="0" presId="urn:microsoft.com/office/officeart/2016/7/layout/HexagonTimeline"/>
    <dgm:cxn modelId="{010D9234-25DE-4A44-97EF-DB4F5DBC61F2}" type="presParOf" srcId="{CF9C7F8B-ACA5-4AF8-A08B-0E80CF03A32B}" destId="{61A8C36E-8A1B-40F2-AED1-4DCA68BADEF4}" srcOrd="3" destOrd="0" presId="urn:microsoft.com/office/officeart/2016/7/layout/HexagonTimeline"/>
    <dgm:cxn modelId="{8CCB8D40-E4B5-4972-BD51-A718E2557FB0}" type="presParOf" srcId="{CF9C7F8B-ACA5-4AF8-A08B-0E80CF03A32B}" destId="{25653124-9BAA-4AE1-8304-AA26FB2E3F53}" srcOrd="4" destOrd="0" presId="urn:microsoft.com/office/officeart/2016/7/layout/HexagonTimeline"/>
    <dgm:cxn modelId="{39B4A008-607F-4E02-BA02-B61B20CC491F}" type="presParOf" srcId="{25653124-9BAA-4AE1-8304-AA26FB2E3F53}" destId="{218458F2-C6C1-4CA1-95FD-E5E7768E5C6B}" srcOrd="0" destOrd="0" presId="urn:microsoft.com/office/officeart/2016/7/layout/HexagonTimeline"/>
    <dgm:cxn modelId="{B5EE1C41-7BF2-4595-8AD9-41F8F808BCFE}" type="presParOf" srcId="{25653124-9BAA-4AE1-8304-AA26FB2E3F53}" destId="{5401E5BC-5137-49E4-9201-53966AC64854}" srcOrd="1" destOrd="0" presId="urn:microsoft.com/office/officeart/2016/7/layout/HexagonTimeline"/>
    <dgm:cxn modelId="{DD7B6716-3267-4B0D-95F8-E6C8763DC697}" type="presParOf" srcId="{25653124-9BAA-4AE1-8304-AA26FB2E3F53}" destId="{74850E5A-A27F-4C49-B524-9BDA42FD5C7E}" srcOrd="2" destOrd="0" presId="urn:microsoft.com/office/officeart/2016/7/layout/HexagonTimeline"/>
    <dgm:cxn modelId="{7476A7B6-D3D8-479B-9A47-744FE27358A6}" type="presParOf" srcId="{25653124-9BAA-4AE1-8304-AA26FB2E3F53}" destId="{59A7864F-BA2A-4DE3-9F4E-36E9E79426E5}" srcOrd="3" destOrd="0" presId="urn:microsoft.com/office/officeart/2016/7/layout/HexagonTimeline"/>
    <dgm:cxn modelId="{917F477E-0683-4988-8DC4-6AC282324A2E}" type="presParOf" srcId="{25653124-9BAA-4AE1-8304-AA26FB2E3F53}" destId="{EC21299B-726A-4025-B88D-0937A475202F}" srcOrd="4" destOrd="0" presId="urn:microsoft.com/office/officeart/2016/7/layout/HexagonTimeline"/>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B7E585-1DEC-4555-8326-DC322CE6A0D9}">
      <dsp:nvSpPr>
        <dsp:cNvPr id="0" name=""/>
        <dsp:cNvSpPr/>
      </dsp:nvSpPr>
      <dsp:spPr>
        <a:xfrm>
          <a:off x="487755" y="1634490"/>
          <a:ext cx="2482455" cy="445770"/>
        </a:xfrm>
        <a:prstGeom prst="homePlate">
          <a:avLst>
            <a:gd name="adj" fmla="val 4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22300">
            <a:lnSpc>
              <a:spcPct val="90000"/>
            </a:lnSpc>
            <a:spcBef>
              <a:spcPct val="0"/>
            </a:spcBef>
            <a:spcAft>
              <a:spcPct val="35000"/>
            </a:spcAft>
            <a:buNone/>
          </a:pPr>
          <a:r>
            <a:rPr lang="en-US" sz="1400" b="1" kern="1200"/>
            <a:t>Wo </a:t>
          </a:r>
          <a:r>
            <a:rPr lang="en-US" sz="1400" b="1" kern="1200" err="1"/>
            <a:t>ist</a:t>
          </a:r>
          <a:r>
            <a:rPr lang="en-US" sz="1400" b="1" kern="1200"/>
            <a:t> die </a:t>
          </a:r>
          <a:r>
            <a:rPr lang="en-US" sz="1400" b="1" kern="1200" err="1"/>
            <a:t>Freibier-Theke</a:t>
          </a:r>
          <a:r>
            <a:rPr lang="en-US" sz="1400" b="1" kern="1200"/>
            <a:t>?</a:t>
          </a:r>
        </a:p>
      </dsp:txBody>
      <dsp:txXfrm>
        <a:off x="487755" y="1634490"/>
        <a:ext cx="2393301" cy="445770"/>
      </dsp:txXfrm>
    </dsp:sp>
    <dsp:sp modelId="{E6B3F149-FD9C-4184-B517-50DE17DC9F42}">
      <dsp:nvSpPr>
        <dsp:cNvPr id="0" name=""/>
        <dsp:cNvSpPr/>
      </dsp:nvSpPr>
      <dsp:spPr>
        <a:xfrm>
          <a:off x="5055" y="0"/>
          <a:ext cx="3447854" cy="1188720"/>
        </a:xfrm>
        <a:prstGeom prst="rect">
          <a:avLst/>
        </a:prstGeom>
        <a:noFill/>
        <a:ln>
          <a:noFill/>
        </a:ln>
        <a:effectLst/>
      </dsp:spPr>
      <dsp:style>
        <a:lnRef idx="0">
          <a:scrgbClr r="0" g="0" b="0"/>
        </a:lnRef>
        <a:fillRef idx="0">
          <a:scrgbClr r="0" g="0" b="0"/>
        </a:fillRef>
        <a:effectRef idx="0">
          <a:scrgbClr r="0" g="0" b="0"/>
        </a:effectRef>
        <a:fontRef idx="minor"/>
      </dsp:style>
    </dsp:sp>
    <dsp:sp modelId="{89A522A2-C968-4BB0-AA0D-5C276045D013}">
      <dsp:nvSpPr>
        <dsp:cNvPr id="0" name=""/>
        <dsp:cNvSpPr/>
      </dsp:nvSpPr>
      <dsp:spPr>
        <a:xfrm>
          <a:off x="2970210" y="1857375"/>
          <a:ext cx="965399" cy="0"/>
        </a:xfrm>
        <a:custGeom>
          <a:avLst/>
          <a:gdLst/>
          <a:ahLst/>
          <a:cxnLst/>
          <a:rect l="0" t="0" r="0" b="0"/>
          <a:pathLst>
            <a:path>
              <a:moveTo>
                <a:pt x="0" y="0"/>
              </a:moveTo>
              <a:lnTo>
                <a:pt x="965399"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A3567F5-3505-4A84-B150-84541A114DAE}">
      <dsp:nvSpPr>
        <dsp:cNvPr id="0" name=""/>
        <dsp:cNvSpPr/>
      </dsp:nvSpPr>
      <dsp:spPr>
        <a:xfrm>
          <a:off x="1728982" y="1263015"/>
          <a:ext cx="0" cy="37147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C2BEDA3-A6CB-4551-9245-20E856721676}">
      <dsp:nvSpPr>
        <dsp:cNvPr id="0" name=""/>
        <dsp:cNvSpPr/>
      </dsp:nvSpPr>
      <dsp:spPr>
        <a:xfrm>
          <a:off x="1691835" y="1188720"/>
          <a:ext cx="74295" cy="7429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EAC610B-FC2D-4E66-A096-2E23A75E8CE6}">
      <dsp:nvSpPr>
        <dsp:cNvPr id="0" name=""/>
        <dsp:cNvSpPr/>
      </dsp:nvSpPr>
      <dsp:spPr>
        <a:xfrm>
          <a:off x="3935609" y="1634490"/>
          <a:ext cx="2482455" cy="445770"/>
        </a:xfrm>
        <a:prstGeom prst="hexagon">
          <a:avLst>
            <a:gd name="adj" fmla="val 40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22300">
            <a:lnSpc>
              <a:spcPct val="90000"/>
            </a:lnSpc>
            <a:spcBef>
              <a:spcPct val="0"/>
            </a:spcBef>
            <a:spcAft>
              <a:spcPct val="35000"/>
            </a:spcAft>
            <a:buNone/>
          </a:pPr>
          <a:r>
            <a:rPr lang="en-US" sz="1400" b="1" kern="1200"/>
            <a:t>Und </a:t>
          </a:r>
          <a:r>
            <a:rPr lang="en-US" sz="1400" b="1" kern="1200" err="1"/>
            <a:t>wie</a:t>
          </a:r>
          <a:r>
            <a:rPr lang="en-US" sz="1400" b="1" kern="1200"/>
            <a:t> </a:t>
          </a:r>
          <a:r>
            <a:rPr lang="en-US" sz="1400" b="1" kern="1200" err="1"/>
            <a:t>schmeckt</a:t>
          </a:r>
          <a:r>
            <a:rPr lang="en-US" sz="1400" b="1" kern="1200"/>
            <a:t> es?</a:t>
          </a:r>
        </a:p>
      </dsp:txBody>
      <dsp:txXfrm>
        <a:off x="4201916" y="1682310"/>
        <a:ext cx="1949841" cy="350130"/>
      </dsp:txXfrm>
    </dsp:sp>
    <dsp:sp modelId="{4EBF67CA-7B13-4FE6-A5D4-F2B5DBB8EF10}">
      <dsp:nvSpPr>
        <dsp:cNvPr id="0" name=""/>
        <dsp:cNvSpPr/>
      </dsp:nvSpPr>
      <dsp:spPr>
        <a:xfrm>
          <a:off x="3452910" y="2526029"/>
          <a:ext cx="3447854" cy="1188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4460" rIns="0" bIns="124460" numCol="1" spcCol="1270" anchor="t" anchorCtr="1">
          <a:noAutofit/>
        </a:bodyPr>
        <a:lstStyle/>
        <a:p>
          <a:pPr marL="0" lvl="0" indent="0" algn="ctr" defTabSz="622300">
            <a:lnSpc>
              <a:spcPct val="90000"/>
            </a:lnSpc>
            <a:spcBef>
              <a:spcPct val="0"/>
            </a:spcBef>
            <a:spcAft>
              <a:spcPct val="35000"/>
            </a:spcAft>
            <a:buNone/>
          </a:pPr>
          <a:r>
            <a:rPr lang="en-US" sz="1400" b="1" kern="1200" err="1"/>
            <a:t>CZ.Azure.FileExchange</a:t>
          </a:r>
          <a:endParaRPr lang="en-US" sz="1400" b="1" kern="1200"/>
        </a:p>
        <a:p>
          <a:pPr marL="0" lvl="0" indent="0" algn="ctr" defTabSz="622300">
            <a:lnSpc>
              <a:spcPct val="90000"/>
            </a:lnSpc>
            <a:spcBef>
              <a:spcPct val="0"/>
            </a:spcBef>
            <a:spcAft>
              <a:spcPct val="35000"/>
            </a:spcAft>
            <a:buNone/>
          </a:pPr>
          <a:r>
            <a:rPr lang="en-US" sz="1400" b="1" kern="1200"/>
            <a:t>unfcc</a:t>
          </a:r>
        </a:p>
      </dsp:txBody>
      <dsp:txXfrm>
        <a:off x="3452910" y="2526029"/>
        <a:ext cx="3447854" cy="1188720"/>
      </dsp:txXfrm>
    </dsp:sp>
    <dsp:sp modelId="{61A8C36E-8A1B-40F2-AED1-4DCA68BADEF4}">
      <dsp:nvSpPr>
        <dsp:cNvPr id="0" name=""/>
        <dsp:cNvSpPr/>
      </dsp:nvSpPr>
      <dsp:spPr>
        <a:xfrm>
          <a:off x="6418065" y="1857375"/>
          <a:ext cx="965399" cy="0"/>
        </a:xfrm>
        <a:custGeom>
          <a:avLst/>
          <a:gdLst/>
          <a:ahLst/>
          <a:cxnLst/>
          <a:rect l="0" t="0" r="0" b="0"/>
          <a:pathLst>
            <a:path>
              <a:moveTo>
                <a:pt x="0" y="0"/>
              </a:moveTo>
              <a:lnTo>
                <a:pt x="965399"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F2BCF49-D21A-4CE2-AE95-81209766FB18}">
      <dsp:nvSpPr>
        <dsp:cNvPr id="0" name=""/>
        <dsp:cNvSpPr/>
      </dsp:nvSpPr>
      <dsp:spPr>
        <a:xfrm>
          <a:off x="5176837" y="2080260"/>
          <a:ext cx="0" cy="37147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CC65804-80E2-457A-A25B-A52705EE142F}">
      <dsp:nvSpPr>
        <dsp:cNvPr id="0" name=""/>
        <dsp:cNvSpPr/>
      </dsp:nvSpPr>
      <dsp:spPr>
        <a:xfrm>
          <a:off x="5139689" y="2451734"/>
          <a:ext cx="74295" cy="7429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218458F2-C6C1-4CA1-95FD-E5E7768E5C6B}">
      <dsp:nvSpPr>
        <dsp:cNvPr id="0" name=""/>
        <dsp:cNvSpPr/>
      </dsp:nvSpPr>
      <dsp:spPr>
        <a:xfrm rot="10800000">
          <a:off x="7383464" y="1634490"/>
          <a:ext cx="2482455" cy="445770"/>
        </a:xfrm>
        <a:prstGeom prst="homePlate">
          <a:avLst>
            <a:gd name="adj" fmla="val 4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22300">
            <a:lnSpc>
              <a:spcPct val="90000"/>
            </a:lnSpc>
            <a:spcBef>
              <a:spcPct val="0"/>
            </a:spcBef>
            <a:spcAft>
              <a:spcPct val="35000"/>
            </a:spcAft>
            <a:buNone/>
          </a:pPr>
          <a:r>
            <a:rPr lang="en-US" sz="1400" b="1" kern="1200" err="1"/>
            <a:t>Kann</a:t>
          </a:r>
          <a:r>
            <a:rPr lang="en-US" sz="1400" b="1" kern="1200"/>
            <a:t> ich es </a:t>
          </a:r>
          <a:r>
            <a:rPr lang="en-US" sz="1400" b="1" kern="1200" err="1"/>
            <a:t>selber</a:t>
          </a:r>
          <a:r>
            <a:rPr lang="en-US" sz="1400" b="1" kern="1200"/>
            <a:t> </a:t>
          </a:r>
          <a:r>
            <a:rPr lang="en-US" sz="1400" b="1" kern="1200" err="1"/>
            <a:t>brauen</a:t>
          </a:r>
          <a:r>
            <a:rPr lang="en-US" sz="1400" b="1" kern="1200"/>
            <a:t>?</a:t>
          </a:r>
        </a:p>
      </dsp:txBody>
      <dsp:txXfrm rot="10800000">
        <a:off x="7472618" y="1634490"/>
        <a:ext cx="2393301" cy="445770"/>
      </dsp:txXfrm>
    </dsp:sp>
    <dsp:sp modelId="{5401E5BC-5137-49E4-9201-53966AC64854}">
      <dsp:nvSpPr>
        <dsp:cNvPr id="0" name=""/>
        <dsp:cNvSpPr/>
      </dsp:nvSpPr>
      <dsp:spPr>
        <a:xfrm>
          <a:off x="6900764" y="0"/>
          <a:ext cx="3447854" cy="1188720"/>
        </a:xfrm>
        <a:prstGeom prst="rect">
          <a:avLst/>
        </a:prstGeom>
        <a:noFill/>
        <a:ln>
          <a:noFill/>
        </a:ln>
        <a:effectLst/>
      </dsp:spPr>
      <dsp:style>
        <a:lnRef idx="0">
          <a:scrgbClr r="0" g="0" b="0"/>
        </a:lnRef>
        <a:fillRef idx="0">
          <a:scrgbClr r="0" g="0" b="0"/>
        </a:fillRef>
        <a:effectRef idx="0">
          <a:scrgbClr r="0" g="0" b="0"/>
        </a:effectRef>
        <a:fontRef idx="minor"/>
      </dsp:style>
    </dsp:sp>
    <dsp:sp modelId="{74850E5A-A27F-4C49-B524-9BDA42FD5C7E}">
      <dsp:nvSpPr>
        <dsp:cNvPr id="0" name=""/>
        <dsp:cNvSpPr/>
      </dsp:nvSpPr>
      <dsp:spPr>
        <a:xfrm>
          <a:off x="8624692" y="1263015"/>
          <a:ext cx="0" cy="37147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9A7864F-BA2A-4DE3-9F4E-36E9E79426E5}">
      <dsp:nvSpPr>
        <dsp:cNvPr id="0" name=""/>
        <dsp:cNvSpPr/>
      </dsp:nvSpPr>
      <dsp:spPr>
        <a:xfrm>
          <a:off x="8587544" y="1188720"/>
          <a:ext cx="74295" cy="7429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C172A2-ADAD-4C70-8D77-7697B10DE177}" type="datetimeFigureOut">
              <a:rPr lang="de-DE" smtClean="0"/>
              <a:t>23.06.2022</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B93C3F-330A-42E2-9CE6-65221A871EB0}" type="slidenum">
              <a:rPr lang="de-DE" smtClean="0"/>
              <a:t>‹#›</a:t>
            </a:fld>
            <a:endParaRPr lang="de-DE"/>
          </a:p>
        </p:txBody>
      </p:sp>
    </p:spTree>
    <p:extLst>
      <p:ext uri="{BB962C8B-B14F-4D97-AF65-F5344CB8AC3E}">
        <p14:creationId xmlns:p14="http://schemas.microsoft.com/office/powerpoint/2010/main" val="2503902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AFB93C3F-330A-42E2-9CE6-65221A871EB0}" type="slidenum">
              <a:rPr lang="de-DE" smtClean="0"/>
              <a:t>2</a:t>
            </a:fld>
            <a:endParaRPr lang="de-DE"/>
          </a:p>
        </p:txBody>
      </p:sp>
    </p:spTree>
    <p:extLst>
      <p:ext uri="{BB962C8B-B14F-4D97-AF65-F5344CB8AC3E}">
        <p14:creationId xmlns:p14="http://schemas.microsoft.com/office/powerpoint/2010/main" val="1261296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Static Web Apps:</a:t>
            </a:r>
          </a:p>
          <a:p>
            <a:pPr marL="171450" indent="-171450">
              <a:buFontTx/>
              <a:buChar char="-"/>
            </a:pPr>
            <a:r>
              <a:rPr lang="de-DE"/>
              <a:t>100 GB </a:t>
            </a:r>
            <a:r>
              <a:rPr lang="de-DE" err="1"/>
              <a:t>Bandwith</a:t>
            </a:r>
            <a:endParaRPr lang="de-DE"/>
          </a:p>
          <a:p>
            <a:pPr marL="628650" lvl="1" indent="-171450">
              <a:buFontTx/>
              <a:buChar char="-"/>
            </a:pPr>
            <a:r>
              <a:rPr lang="de-DE"/>
              <a:t>Kann als Proxy genutzt werden</a:t>
            </a:r>
          </a:p>
          <a:p>
            <a:pPr marL="171450" indent="-171450">
              <a:buFontTx/>
              <a:buChar char="-"/>
            </a:pPr>
            <a:r>
              <a:rPr lang="de-DE"/>
              <a:t>2 Custom Domains</a:t>
            </a:r>
          </a:p>
          <a:p>
            <a:pPr marL="171450" indent="-171450">
              <a:buFontTx/>
              <a:buChar char="-"/>
            </a:pPr>
            <a:r>
              <a:rPr lang="de-DE"/>
              <a:t>halber Gigabyte App Größe</a:t>
            </a:r>
          </a:p>
          <a:p>
            <a:pPr marL="0" indent="0">
              <a:buFontTx/>
              <a:buNone/>
            </a:pPr>
            <a:r>
              <a:rPr lang="de-DE" err="1"/>
              <a:t>WebApps</a:t>
            </a:r>
            <a:endParaRPr lang="de-DE"/>
          </a:p>
          <a:p>
            <a:pPr marL="171450" indent="-171450">
              <a:buFontTx/>
              <a:buChar char="-"/>
            </a:pPr>
            <a:r>
              <a:rPr lang="de-DE"/>
              <a:t>Bis zu 10 Websites</a:t>
            </a:r>
          </a:p>
          <a:p>
            <a:pPr marL="171450" indent="-171450">
              <a:buFontTx/>
              <a:buChar char="-"/>
            </a:pPr>
            <a:r>
              <a:rPr lang="de-DE"/>
              <a:t>1GB </a:t>
            </a:r>
            <a:r>
              <a:rPr lang="de-DE" err="1"/>
              <a:t>speicher</a:t>
            </a:r>
            <a:endParaRPr lang="de-DE"/>
          </a:p>
          <a:p>
            <a:pPr marL="0" indent="0">
              <a:buFontTx/>
              <a:buNone/>
            </a:pPr>
            <a:r>
              <a:rPr lang="de-DE"/>
              <a:t>Azure </a:t>
            </a:r>
            <a:r>
              <a:rPr lang="de-DE" err="1"/>
              <a:t>Functions</a:t>
            </a:r>
            <a:endParaRPr lang="de-DE"/>
          </a:p>
          <a:p>
            <a:pPr marL="171450" indent="-171450">
              <a:buFontTx/>
              <a:buChar char="-"/>
            </a:pPr>
            <a:r>
              <a:rPr lang="de-DE"/>
              <a:t>Bis zu 1mio Request</a:t>
            </a:r>
          </a:p>
          <a:p>
            <a:pPr marL="0" indent="0">
              <a:buFontTx/>
              <a:buNone/>
            </a:pPr>
            <a:r>
              <a:rPr lang="de-DE" err="1"/>
              <a:t>Logic</a:t>
            </a:r>
            <a:r>
              <a:rPr lang="de-DE"/>
              <a:t> Apps</a:t>
            </a:r>
          </a:p>
          <a:p>
            <a:pPr marL="171450" indent="-171450">
              <a:buFontTx/>
              <a:buChar char="-"/>
            </a:pPr>
            <a:r>
              <a:rPr lang="de-DE"/>
              <a:t>4000 </a:t>
            </a:r>
            <a:r>
              <a:rPr lang="de-DE" err="1"/>
              <a:t>actions</a:t>
            </a:r>
            <a:endParaRPr lang="de-DE"/>
          </a:p>
          <a:p>
            <a:pPr marL="0" indent="0">
              <a:buFontTx/>
              <a:buNone/>
            </a:pPr>
            <a:r>
              <a:rPr lang="de-DE" err="1"/>
              <a:t>SignalR</a:t>
            </a:r>
            <a:endParaRPr lang="de-DE"/>
          </a:p>
          <a:p>
            <a:pPr marL="171450" indent="-171450">
              <a:buFontTx/>
              <a:buChar char="-"/>
            </a:pPr>
            <a:r>
              <a:rPr lang="de-DE"/>
              <a:t>20 Connections</a:t>
            </a:r>
          </a:p>
          <a:p>
            <a:pPr marL="171450" indent="-171450">
              <a:buFontTx/>
              <a:buChar char="-"/>
            </a:pPr>
            <a:r>
              <a:rPr lang="de-DE"/>
              <a:t>20000 Messages</a:t>
            </a:r>
          </a:p>
          <a:p>
            <a:pPr marL="0" indent="0">
              <a:buFontTx/>
              <a:buNone/>
            </a:pPr>
            <a:r>
              <a:rPr lang="de-DE"/>
              <a:t>Storage Account</a:t>
            </a:r>
          </a:p>
          <a:p>
            <a:pPr marL="171450" indent="-171450">
              <a:buFontTx/>
              <a:buChar char="-"/>
            </a:pPr>
            <a:r>
              <a:rPr lang="de-DE"/>
              <a:t>5GB Speicher</a:t>
            </a:r>
          </a:p>
          <a:p>
            <a:pPr marL="171450" indent="-171450">
              <a:buFontTx/>
              <a:buChar char="-"/>
            </a:pPr>
            <a:r>
              <a:rPr lang="de-DE"/>
              <a:t>Table Storage </a:t>
            </a:r>
          </a:p>
          <a:p>
            <a:pPr marL="0" indent="0">
              <a:buFontTx/>
              <a:buNone/>
            </a:pPr>
            <a:r>
              <a:rPr lang="de-DE" err="1"/>
              <a:t>Cosmos</a:t>
            </a:r>
            <a:r>
              <a:rPr lang="de-DE"/>
              <a:t> DB</a:t>
            </a:r>
          </a:p>
          <a:p>
            <a:pPr marL="171450" indent="-171450">
              <a:buFontTx/>
              <a:buChar char="-"/>
            </a:pPr>
            <a:r>
              <a:rPr lang="de-DE"/>
              <a:t>25 GB Speicher</a:t>
            </a:r>
          </a:p>
          <a:p>
            <a:pPr marL="171450" indent="-171450">
              <a:buFontTx/>
              <a:buChar char="-"/>
            </a:pPr>
            <a:r>
              <a:rPr lang="de-DE"/>
              <a:t>1000RU/s</a:t>
            </a:r>
          </a:p>
        </p:txBody>
      </p:sp>
      <p:sp>
        <p:nvSpPr>
          <p:cNvPr id="4" name="Slide Number Placeholder 3"/>
          <p:cNvSpPr>
            <a:spLocks noGrp="1"/>
          </p:cNvSpPr>
          <p:nvPr>
            <p:ph type="sldNum" sz="quarter" idx="5"/>
          </p:nvPr>
        </p:nvSpPr>
        <p:spPr/>
        <p:txBody>
          <a:bodyPr/>
          <a:lstStyle/>
          <a:p>
            <a:fld id="{AFB93C3F-330A-42E2-9CE6-65221A871EB0}" type="slidenum">
              <a:rPr lang="de-DE" smtClean="0"/>
              <a:t>4</a:t>
            </a:fld>
            <a:endParaRPr lang="de-DE"/>
          </a:p>
        </p:txBody>
      </p:sp>
    </p:spTree>
    <p:extLst>
      <p:ext uri="{BB962C8B-B14F-4D97-AF65-F5344CB8AC3E}">
        <p14:creationId xmlns:p14="http://schemas.microsoft.com/office/powerpoint/2010/main" val="782734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Cost Alerts!</a:t>
            </a:r>
          </a:p>
          <a:p>
            <a:pPr marL="171450" indent="-171450">
              <a:buFontTx/>
              <a:buChar char="-"/>
            </a:pPr>
            <a:r>
              <a:rPr lang="en-US"/>
              <a:t>Auth </a:t>
            </a:r>
            <a:r>
              <a:rPr lang="en-US" err="1"/>
              <a:t>als</a:t>
            </a:r>
            <a:r>
              <a:rPr lang="en-US"/>
              <a:t> cost Schutz</a:t>
            </a:r>
          </a:p>
          <a:p>
            <a:pPr marL="171450" indent="-171450">
              <a:buFontTx/>
              <a:buChar char="-"/>
            </a:pPr>
            <a:r>
              <a:rPr lang="en-US" err="1"/>
              <a:t>Hochverfügbarkeiten</a:t>
            </a:r>
            <a:r>
              <a:rPr lang="en-US"/>
              <a:t> </a:t>
            </a:r>
            <a:r>
              <a:rPr lang="en-US" err="1"/>
              <a:t>sind</a:t>
            </a:r>
            <a:r>
              <a:rPr lang="en-US"/>
              <a:t> </a:t>
            </a:r>
            <a:r>
              <a:rPr lang="en-US" err="1"/>
              <a:t>nicht</a:t>
            </a:r>
            <a:r>
              <a:rPr lang="en-US"/>
              <a:t> </a:t>
            </a:r>
            <a:r>
              <a:rPr lang="en-US" err="1"/>
              <a:t>umsetzbar</a:t>
            </a:r>
            <a:endParaRPr lang="en-US"/>
          </a:p>
          <a:p>
            <a:pPr marL="171450" indent="-171450">
              <a:buFontTx/>
              <a:buChar char="-"/>
            </a:pPr>
            <a:endParaRPr lang="en-US"/>
          </a:p>
          <a:p>
            <a:pPr marL="171450" indent="-171450">
              <a:buFontTx/>
              <a:buChar char="-"/>
            </a:pPr>
            <a:endParaRPr lang="de-DE"/>
          </a:p>
        </p:txBody>
      </p:sp>
      <p:sp>
        <p:nvSpPr>
          <p:cNvPr id="4" name="Slide Number Placeholder 3"/>
          <p:cNvSpPr>
            <a:spLocks noGrp="1"/>
          </p:cNvSpPr>
          <p:nvPr>
            <p:ph type="sldNum" sz="quarter" idx="5"/>
          </p:nvPr>
        </p:nvSpPr>
        <p:spPr/>
        <p:txBody>
          <a:bodyPr/>
          <a:lstStyle/>
          <a:p>
            <a:fld id="{AFB93C3F-330A-42E2-9CE6-65221A871EB0}" type="slidenum">
              <a:rPr lang="de-DE" smtClean="0"/>
              <a:t>9</a:t>
            </a:fld>
            <a:endParaRPr lang="de-DE"/>
          </a:p>
        </p:txBody>
      </p:sp>
    </p:spTree>
    <p:extLst>
      <p:ext uri="{BB962C8B-B14F-4D97-AF65-F5344CB8AC3E}">
        <p14:creationId xmlns:p14="http://schemas.microsoft.com/office/powerpoint/2010/main" val="1907242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8D38747-4367-4BD2-8D51-C97E202738E2}" type="datetime1">
              <a:rPr lang="en-US" smtClean="0"/>
              <a:t>6/23/2022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6/23/2022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6/23/2022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6/23/2022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6/23/2022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6/23/2022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6/23/2022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7E833E-1B6D-415F-AD29-75AE8C43BD0D}" type="datetime1">
              <a:rPr lang="en-US" smtClean="0"/>
              <a:t>6/23/2022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52596F-08A7-4B70-989A-F2B1CF31E66B}" type="datetime1">
              <a:rPr lang="en-US" smtClean="0"/>
              <a:t>6/23/2022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C55A3C-5767-4844-A0A3-83778C2E5409}" type="datetime1">
              <a:rPr lang="en-US" smtClean="0"/>
              <a:t>6/23/2022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6/23/2022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DFCD27C-8599-43EF-BA1D-14DDC1946E06}" type="datetime1">
              <a:rPr lang="en-US" smtClean="0"/>
              <a:t>6/23/2022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9343D99-809A-49C0-96E5-4250D0B498EE}" type="datetime1">
              <a:rPr lang="en-US" smtClean="0"/>
              <a:t>6/23/2022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143DE9B-B678-4EFB-BB7D-A4370204A0B0}" type="datetime1">
              <a:rPr lang="en-US" smtClean="0"/>
              <a:t>6/23/2022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6/23/2022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6/23/2022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6/23/2022</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6/23/2022</a:t>
            </a:fld>
            <a:endParaRPr lang="en-US"/>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hyperlink" Target="mailto:WernerK@t-systems.com" TargetMode="External"/><Relationship Id="rId2" Type="http://schemas.openxmlformats.org/officeDocument/2006/relationships/image" Target="../media/image7.jpeg"/><Relationship Id="rId1" Type="http://schemas.openxmlformats.org/officeDocument/2006/relationships/slideLayout" Target="../slideLayouts/slideLayout5.xml"/><Relationship Id="rId6" Type="http://schemas.openxmlformats.org/officeDocument/2006/relationships/hyperlink" Target="https://github.com/paule96" TargetMode="External"/><Relationship Id="rId5" Type="http://schemas.openxmlformats.org/officeDocument/2006/relationships/hyperlink" Target="https://twitter.com/JeschkePaul" TargetMode="External"/><Relationship Id="rId4" Type="http://schemas.openxmlformats.org/officeDocument/2006/relationships/hyperlink" Target="mailto:Paul.Jeschke@t-systems.com" TargetMode="Externa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notesSlide" Target="../notesSlides/notesSlide1.xml"/><Relationship Id="rId7" Type="http://schemas.openxmlformats.org/officeDocument/2006/relationships/diagramQuickStyle" Target="../diagrams/quickStyle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jpeg"/><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notesSlide" Target="../notesSlides/notesSlide2.xml"/><Relationship Id="rId16" Type="http://schemas.openxmlformats.org/officeDocument/2006/relationships/image" Target="../media/image22.svg"/><Relationship Id="rId1" Type="http://schemas.openxmlformats.org/officeDocument/2006/relationships/slideLayout" Target="../slideLayouts/slideLayout14.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sv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7.sv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3.png"/><Relationship Id="rId7"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4.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10"/>
            <a:ext cx="12191980" cy="6857990"/>
          </a:xfrm>
          <a:prstGeom prst="rect">
            <a:avLst/>
          </a:prstGeom>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60317" y="1623412"/>
            <a:ext cx="4147141" cy="2287229"/>
          </a:xfrm>
        </p:spPr>
        <p:txBody>
          <a:bodyPr>
            <a:normAutofit fontScale="90000"/>
          </a:bodyPr>
          <a:lstStyle/>
          <a:p>
            <a:pPr algn="l"/>
            <a:r>
              <a:rPr lang="de-DE" sz="4400"/>
              <a:t>Azure 4 </a:t>
            </a:r>
            <a:r>
              <a:rPr lang="de-DE" sz="4400" err="1"/>
              <a:t>free</a:t>
            </a:r>
            <a:r>
              <a:rPr lang="de-DE" sz="4400"/>
              <a:t> - für dich, mich und deinen Mittelständler 😉</a:t>
            </a:r>
            <a:endParaRPr lang="en-US" sz="440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04335" y="4009771"/>
            <a:ext cx="3503122" cy="1244361"/>
          </a:xfrm>
        </p:spPr>
        <p:txBody>
          <a:bodyPr>
            <a:normAutofit/>
          </a:bodyPr>
          <a:lstStyle/>
          <a:p>
            <a:pPr algn="l"/>
            <a:r>
              <a:rPr lang="en-US" sz="1800">
                <a:solidFill>
                  <a:srgbClr val="FC05CB"/>
                </a:solidFill>
              </a:rPr>
              <a:t>Kay Werner</a:t>
            </a:r>
          </a:p>
          <a:p>
            <a:pPr algn="l"/>
            <a:r>
              <a:rPr lang="en-US" sz="1800">
                <a:solidFill>
                  <a:srgbClr val="FC05CB"/>
                </a:solidFill>
              </a:rPr>
              <a:t>Paul Jeschke</a:t>
            </a:r>
          </a:p>
        </p:txBody>
      </p:sp>
    </p:spTree>
    <p:extLst>
      <p:ext uri="{BB962C8B-B14F-4D97-AF65-F5344CB8AC3E}">
        <p14:creationId xmlns:p14="http://schemas.microsoft.com/office/powerpoint/2010/main" val="1946576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A314F0-A83B-4E6E-B48D-71164D3403AF}"/>
              </a:ext>
            </a:extLst>
          </p:cNvPr>
          <p:cNvSpPr>
            <a:spLocks noGrp="1"/>
          </p:cNvSpPr>
          <p:nvPr>
            <p:ph type="title"/>
          </p:nvPr>
        </p:nvSpPr>
        <p:spPr>
          <a:solidFill>
            <a:schemeClr val="bg1">
              <a:alpha val="49000"/>
            </a:schemeClr>
          </a:solidFill>
        </p:spPr>
        <p:txBody>
          <a:bodyPr/>
          <a:lstStyle/>
          <a:p>
            <a:r>
              <a:rPr lang="en-US" err="1"/>
              <a:t>Danke</a:t>
            </a:r>
            <a:r>
              <a:rPr lang="en-US"/>
              <a:t> </a:t>
            </a:r>
            <a:r>
              <a:rPr lang="en-US" err="1"/>
              <a:t>für</a:t>
            </a:r>
            <a:r>
              <a:rPr lang="en-US"/>
              <a:t> </a:t>
            </a:r>
            <a:r>
              <a:rPr lang="en-US" err="1"/>
              <a:t>eurer</a:t>
            </a:r>
            <a:r>
              <a:rPr lang="en-US"/>
              <a:t> </a:t>
            </a:r>
            <a:r>
              <a:rPr lang="en-US" err="1"/>
              <a:t>Gehör</a:t>
            </a:r>
            <a:endParaRPr lang="de-DE"/>
          </a:p>
        </p:txBody>
      </p:sp>
      <p:sp>
        <p:nvSpPr>
          <p:cNvPr id="5" name="Text Placeholder 4">
            <a:extLst>
              <a:ext uri="{FF2B5EF4-FFF2-40B4-BE49-F238E27FC236}">
                <a16:creationId xmlns:a16="http://schemas.microsoft.com/office/drawing/2014/main" id="{03A8F6BC-FF3C-44D0-9485-1601CBB41C63}"/>
              </a:ext>
            </a:extLst>
          </p:cNvPr>
          <p:cNvSpPr>
            <a:spLocks noGrp="1"/>
          </p:cNvSpPr>
          <p:nvPr>
            <p:ph type="body" idx="1"/>
          </p:nvPr>
        </p:nvSpPr>
        <p:spPr>
          <a:solidFill>
            <a:schemeClr val="bg1"/>
          </a:solidFill>
        </p:spPr>
        <p:txBody>
          <a:bodyPr/>
          <a:lstStyle/>
          <a:p>
            <a:r>
              <a:rPr lang="en-US"/>
              <a:t>Kay Werner</a:t>
            </a:r>
            <a:endParaRPr lang="de-DE"/>
          </a:p>
        </p:txBody>
      </p:sp>
      <p:sp>
        <p:nvSpPr>
          <p:cNvPr id="6" name="Content Placeholder 5">
            <a:extLst>
              <a:ext uri="{FF2B5EF4-FFF2-40B4-BE49-F238E27FC236}">
                <a16:creationId xmlns:a16="http://schemas.microsoft.com/office/drawing/2014/main" id="{44DAE965-C74E-4766-9650-BF8D036E79D3}"/>
              </a:ext>
            </a:extLst>
          </p:cNvPr>
          <p:cNvSpPr>
            <a:spLocks noGrp="1"/>
          </p:cNvSpPr>
          <p:nvPr>
            <p:ph sz="half" idx="2"/>
          </p:nvPr>
        </p:nvSpPr>
        <p:spPr>
          <a:solidFill>
            <a:schemeClr val="bg1"/>
          </a:solidFill>
        </p:spPr>
        <p:txBody>
          <a:bodyPr/>
          <a:lstStyle/>
          <a:p>
            <a:r>
              <a:rPr lang="en-US">
                <a:hlinkClick r:id="rId3"/>
              </a:rPr>
              <a:t>WernerK@t-systems.com</a:t>
            </a:r>
            <a:endParaRPr lang="en-US"/>
          </a:p>
          <a:p>
            <a:endParaRPr lang="de-DE"/>
          </a:p>
        </p:txBody>
      </p:sp>
      <p:sp>
        <p:nvSpPr>
          <p:cNvPr id="7" name="Text Placeholder 6">
            <a:extLst>
              <a:ext uri="{FF2B5EF4-FFF2-40B4-BE49-F238E27FC236}">
                <a16:creationId xmlns:a16="http://schemas.microsoft.com/office/drawing/2014/main" id="{4D3763FF-464C-432D-8B2C-32B5B8DAF86A}"/>
              </a:ext>
            </a:extLst>
          </p:cNvPr>
          <p:cNvSpPr>
            <a:spLocks noGrp="1"/>
          </p:cNvSpPr>
          <p:nvPr>
            <p:ph type="body" sz="quarter" idx="3"/>
          </p:nvPr>
        </p:nvSpPr>
        <p:spPr>
          <a:solidFill>
            <a:schemeClr val="bg1"/>
          </a:solidFill>
        </p:spPr>
        <p:txBody>
          <a:bodyPr/>
          <a:lstStyle/>
          <a:p>
            <a:r>
              <a:rPr lang="en-US"/>
              <a:t>Paul Jeschke</a:t>
            </a:r>
            <a:endParaRPr lang="de-DE"/>
          </a:p>
        </p:txBody>
      </p:sp>
      <p:sp>
        <p:nvSpPr>
          <p:cNvPr id="8" name="Content Placeholder 7">
            <a:extLst>
              <a:ext uri="{FF2B5EF4-FFF2-40B4-BE49-F238E27FC236}">
                <a16:creationId xmlns:a16="http://schemas.microsoft.com/office/drawing/2014/main" id="{F28CECB4-5874-4266-80FC-D94F00976A7D}"/>
              </a:ext>
            </a:extLst>
          </p:cNvPr>
          <p:cNvSpPr>
            <a:spLocks noGrp="1"/>
          </p:cNvSpPr>
          <p:nvPr>
            <p:ph sz="quarter" idx="4"/>
          </p:nvPr>
        </p:nvSpPr>
        <p:spPr>
          <a:solidFill>
            <a:schemeClr val="bg1"/>
          </a:solidFill>
        </p:spPr>
        <p:txBody>
          <a:bodyPr/>
          <a:lstStyle/>
          <a:p>
            <a:r>
              <a:rPr lang="en-US">
                <a:hlinkClick r:id="rId4"/>
              </a:rPr>
              <a:t>Paul.Jeschke@t-systems.com</a:t>
            </a:r>
            <a:endParaRPr lang="en-US"/>
          </a:p>
          <a:p>
            <a:r>
              <a:rPr lang="en-US">
                <a:hlinkClick r:id="rId5"/>
              </a:rPr>
              <a:t>🦅 @JeschkePaul</a:t>
            </a:r>
            <a:endParaRPr lang="en-US"/>
          </a:p>
          <a:p>
            <a:r>
              <a:rPr lang="en-US">
                <a:hlinkClick r:id="rId6"/>
              </a:rPr>
              <a:t>🐙 paule96</a:t>
            </a:r>
            <a:endParaRPr lang="de-DE"/>
          </a:p>
        </p:txBody>
      </p:sp>
    </p:spTree>
    <p:extLst>
      <p:ext uri="{BB962C8B-B14F-4D97-AF65-F5344CB8AC3E}">
        <p14:creationId xmlns:p14="http://schemas.microsoft.com/office/powerpoint/2010/main" val="3058432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913795" y="609600"/>
            <a:ext cx="10353762" cy="1257300"/>
          </a:xfrm>
        </p:spPr>
        <p:txBody>
          <a:bodyPr>
            <a:normAutofit/>
          </a:bodyPr>
          <a:lstStyle/>
          <a:p>
            <a:r>
              <a:rPr lang="en-US" b="1"/>
              <a:t>Agenda</a:t>
            </a:r>
          </a:p>
        </p:txBody>
      </p:sp>
      <p:graphicFrame>
        <p:nvGraphicFramePr>
          <p:cNvPr id="5" name="Content Placeholder 2" descr="SmartArt Graphic">
            <a:extLst>
              <a:ext uri="{FF2B5EF4-FFF2-40B4-BE49-F238E27FC236}">
                <a16:creationId xmlns:a16="http://schemas.microsoft.com/office/drawing/2014/main" id="{D6E2B9AC-73A3-4B9A-84F6-A0F50427C9AE}"/>
              </a:ext>
            </a:extLst>
          </p:cNvPr>
          <p:cNvGraphicFramePr>
            <a:graphicFrameLocks noGrp="1"/>
          </p:cNvGraphicFramePr>
          <p:nvPr>
            <p:ph idx="1"/>
            <p:extLst>
              <p:ext uri="{D42A27DB-BD31-4B8C-83A1-F6EECF244321}">
                <p14:modId xmlns:p14="http://schemas.microsoft.com/office/powerpoint/2010/main" val="3681862877"/>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51443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67CCD1-7CEA-4D83-9CAE-459AB68D0FAE}"/>
              </a:ext>
            </a:extLst>
          </p:cNvPr>
          <p:cNvSpPr>
            <a:spLocks noGrp="1"/>
          </p:cNvSpPr>
          <p:nvPr>
            <p:ph type="title"/>
          </p:nvPr>
        </p:nvSpPr>
        <p:spPr>
          <a:xfrm>
            <a:off x="3747525" y="609600"/>
            <a:ext cx="4686301" cy="1257300"/>
          </a:xfrm>
          <a:solidFill>
            <a:schemeClr val="bg1"/>
          </a:solidFill>
          <a:effectLst>
            <a:outerShdw blurRad="25400" dir="17880000">
              <a:srgbClr val="000000">
                <a:alpha val="46000"/>
              </a:srgbClr>
            </a:outerShdw>
            <a:softEdge rad="165100"/>
          </a:effectLst>
        </p:spPr>
        <p:txBody>
          <a:bodyPr/>
          <a:lstStyle/>
          <a:p>
            <a:r>
              <a:rPr lang="en-US"/>
              <a:t>azure.com/free</a:t>
            </a:r>
            <a:endParaRPr lang="de-DE"/>
          </a:p>
        </p:txBody>
      </p:sp>
      <p:pic>
        <p:nvPicPr>
          <p:cNvPr id="9" name="Content Placeholder 8">
            <a:extLst>
              <a:ext uri="{FF2B5EF4-FFF2-40B4-BE49-F238E27FC236}">
                <a16:creationId xmlns:a16="http://schemas.microsoft.com/office/drawing/2014/main" id="{A0C0C4B4-2C14-402B-9B8D-AD89D014687F}"/>
              </a:ext>
            </a:extLst>
          </p:cNvPr>
          <p:cNvPicPr>
            <a:picLocks noGrp="1" noChangeAspect="1"/>
          </p:cNvPicPr>
          <p:nvPr>
            <p:ph idx="1"/>
          </p:nvPr>
        </p:nvPicPr>
        <p:blipFill>
          <a:blip r:embed="rId3"/>
          <a:stretch>
            <a:fillRect/>
          </a:stretch>
        </p:blipFill>
        <p:spPr>
          <a:xfrm>
            <a:off x="3747526" y="1562100"/>
            <a:ext cx="4686300" cy="4686300"/>
          </a:xfrm>
        </p:spPr>
      </p:pic>
    </p:spTree>
    <p:extLst>
      <p:ext uri="{BB962C8B-B14F-4D97-AF65-F5344CB8AC3E}">
        <p14:creationId xmlns:p14="http://schemas.microsoft.com/office/powerpoint/2010/main" val="2791130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EFB08-BB95-42A4-8CF9-E05B0821561E}"/>
              </a:ext>
            </a:extLst>
          </p:cNvPr>
          <p:cNvSpPr>
            <a:spLocks noGrp="1"/>
          </p:cNvSpPr>
          <p:nvPr>
            <p:ph type="title"/>
          </p:nvPr>
        </p:nvSpPr>
        <p:spPr/>
        <p:txBody>
          <a:bodyPr/>
          <a:lstStyle/>
          <a:p>
            <a:r>
              <a:rPr lang="de-DE"/>
              <a:t>Unsere Highlights </a:t>
            </a:r>
          </a:p>
        </p:txBody>
      </p:sp>
      <p:sp>
        <p:nvSpPr>
          <p:cNvPr id="4" name="Text Placeholder 3">
            <a:extLst>
              <a:ext uri="{FF2B5EF4-FFF2-40B4-BE49-F238E27FC236}">
                <a16:creationId xmlns:a16="http://schemas.microsoft.com/office/drawing/2014/main" id="{2266D422-A744-4B6C-BDC0-C18E3D19D4C6}"/>
              </a:ext>
            </a:extLst>
          </p:cNvPr>
          <p:cNvSpPr>
            <a:spLocks noGrp="1"/>
          </p:cNvSpPr>
          <p:nvPr>
            <p:ph type="body" idx="1"/>
          </p:nvPr>
        </p:nvSpPr>
        <p:spPr/>
        <p:txBody>
          <a:bodyPr/>
          <a:lstStyle/>
          <a:p>
            <a:r>
              <a:rPr lang="en-US"/>
              <a:t>Frontend</a:t>
            </a:r>
            <a:endParaRPr lang="de-DE"/>
          </a:p>
        </p:txBody>
      </p:sp>
      <p:sp>
        <p:nvSpPr>
          <p:cNvPr id="7" name="Text Placeholder 6">
            <a:extLst>
              <a:ext uri="{FF2B5EF4-FFF2-40B4-BE49-F238E27FC236}">
                <a16:creationId xmlns:a16="http://schemas.microsoft.com/office/drawing/2014/main" id="{A1FC1BE3-8837-4847-8862-145E9EFAAD64}"/>
              </a:ext>
            </a:extLst>
          </p:cNvPr>
          <p:cNvSpPr>
            <a:spLocks noGrp="1"/>
          </p:cNvSpPr>
          <p:nvPr>
            <p:ph type="body" sz="half" idx="15"/>
          </p:nvPr>
        </p:nvSpPr>
        <p:spPr>
          <a:xfrm>
            <a:off x="913795" y="3060281"/>
            <a:ext cx="3300984" cy="3023088"/>
          </a:xfrm>
        </p:spPr>
        <p:txBody>
          <a:bodyPr/>
          <a:lstStyle/>
          <a:p>
            <a:endParaRPr lang="de-DE"/>
          </a:p>
        </p:txBody>
      </p:sp>
      <p:sp>
        <p:nvSpPr>
          <p:cNvPr id="5" name="Text Placeholder 4">
            <a:extLst>
              <a:ext uri="{FF2B5EF4-FFF2-40B4-BE49-F238E27FC236}">
                <a16:creationId xmlns:a16="http://schemas.microsoft.com/office/drawing/2014/main" id="{BEE81F5C-1E24-4BCB-B4A0-BD942AA7D64F}"/>
              </a:ext>
            </a:extLst>
          </p:cNvPr>
          <p:cNvSpPr>
            <a:spLocks noGrp="1"/>
          </p:cNvSpPr>
          <p:nvPr>
            <p:ph type="body" sz="quarter" idx="3"/>
          </p:nvPr>
        </p:nvSpPr>
        <p:spPr/>
        <p:txBody>
          <a:bodyPr/>
          <a:lstStyle/>
          <a:p>
            <a:r>
              <a:rPr lang="en-US"/>
              <a:t>Backend</a:t>
            </a:r>
            <a:endParaRPr lang="de-DE"/>
          </a:p>
        </p:txBody>
      </p:sp>
      <p:sp>
        <p:nvSpPr>
          <p:cNvPr id="8" name="Text Placeholder 7">
            <a:extLst>
              <a:ext uri="{FF2B5EF4-FFF2-40B4-BE49-F238E27FC236}">
                <a16:creationId xmlns:a16="http://schemas.microsoft.com/office/drawing/2014/main" id="{A5A7EB1A-EE51-4BA4-A03F-2EC96B0BA72D}"/>
              </a:ext>
            </a:extLst>
          </p:cNvPr>
          <p:cNvSpPr>
            <a:spLocks noGrp="1"/>
          </p:cNvSpPr>
          <p:nvPr>
            <p:ph type="body" sz="half" idx="16"/>
          </p:nvPr>
        </p:nvSpPr>
        <p:spPr>
          <a:xfrm>
            <a:off x="4441435" y="3060281"/>
            <a:ext cx="3300984" cy="3023088"/>
          </a:xfrm>
        </p:spPr>
        <p:txBody>
          <a:bodyPr/>
          <a:lstStyle/>
          <a:p>
            <a:endParaRPr lang="de-DE"/>
          </a:p>
        </p:txBody>
      </p:sp>
      <p:sp>
        <p:nvSpPr>
          <p:cNvPr id="6" name="Text Placeholder 5">
            <a:extLst>
              <a:ext uri="{FF2B5EF4-FFF2-40B4-BE49-F238E27FC236}">
                <a16:creationId xmlns:a16="http://schemas.microsoft.com/office/drawing/2014/main" id="{56A541B9-E1E5-42F3-9B66-D4901016111F}"/>
              </a:ext>
            </a:extLst>
          </p:cNvPr>
          <p:cNvSpPr>
            <a:spLocks noGrp="1"/>
          </p:cNvSpPr>
          <p:nvPr>
            <p:ph type="body" sz="quarter" idx="13"/>
          </p:nvPr>
        </p:nvSpPr>
        <p:spPr/>
        <p:txBody>
          <a:bodyPr/>
          <a:lstStyle/>
          <a:p>
            <a:r>
              <a:rPr lang="en-US"/>
              <a:t>Storage</a:t>
            </a:r>
            <a:endParaRPr lang="de-DE"/>
          </a:p>
        </p:txBody>
      </p:sp>
      <p:sp>
        <p:nvSpPr>
          <p:cNvPr id="9" name="Text Placeholder 8">
            <a:extLst>
              <a:ext uri="{FF2B5EF4-FFF2-40B4-BE49-F238E27FC236}">
                <a16:creationId xmlns:a16="http://schemas.microsoft.com/office/drawing/2014/main" id="{BE195C01-3A0D-4488-A025-F23DF962124D}"/>
              </a:ext>
            </a:extLst>
          </p:cNvPr>
          <p:cNvSpPr>
            <a:spLocks noGrp="1"/>
          </p:cNvSpPr>
          <p:nvPr>
            <p:ph type="body" sz="half" idx="17"/>
          </p:nvPr>
        </p:nvSpPr>
        <p:spPr>
          <a:xfrm>
            <a:off x="7966572" y="3060279"/>
            <a:ext cx="3300984" cy="3023089"/>
          </a:xfrm>
        </p:spPr>
        <p:txBody>
          <a:bodyPr/>
          <a:lstStyle/>
          <a:p>
            <a:endParaRPr lang="de-DE"/>
          </a:p>
        </p:txBody>
      </p:sp>
      <p:pic>
        <p:nvPicPr>
          <p:cNvPr id="11" name="Graphic 10">
            <a:extLst>
              <a:ext uri="{FF2B5EF4-FFF2-40B4-BE49-F238E27FC236}">
                <a16:creationId xmlns:a16="http://schemas.microsoft.com/office/drawing/2014/main" id="{EA05007B-4FC2-45E5-8CB5-BD7A321077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46711" y="2970363"/>
            <a:ext cx="1529075" cy="1529075"/>
          </a:xfrm>
          <a:prstGeom prst="rect">
            <a:avLst/>
          </a:prstGeom>
        </p:spPr>
      </p:pic>
      <p:pic>
        <p:nvPicPr>
          <p:cNvPr id="13" name="Graphic 12">
            <a:extLst>
              <a:ext uri="{FF2B5EF4-FFF2-40B4-BE49-F238E27FC236}">
                <a16:creationId xmlns:a16="http://schemas.microsoft.com/office/drawing/2014/main" id="{4A30548F-F718-4F5D-8D80-D87B06C6DC5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0676" y="2956631"/>
            <a:ext cx="1529075" cy="1529075"/>
          </a:xfrm>
          <a:prstGeom prst="rect">
            <a:avLst/>
          </a:prstGeom>
        </p:spPr>
      </p:pic>
      <p:pic>
        <p:nvPicPr>
          <p:cNvPr id="14" name="Graphic 13">
            <a:extLst>
              <a:ext uri="{FF2B5EF4-FFF2-40B4-BE49-F238E27FC236}">
                <a16:creationId xmlns:a16="http://schemas.microsoft.com/office/drawing/2014/main" id="{03CDC44B-21FD-491C-A677-012E27FC67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8787" y="2956630"/>
            <a:ext cx="1529075" cy="1529075"/>
          </a:xfrm>
          <a:prstGeom prst="rect">
            <a:avLst/>
          </a:prstGeom>
        </p:spPr>
      </p:pic>
      <p:pic>
        <p:nvPicPr>
          <p:cNvPr id="16" name="Graphic 15">
            <a:extLst>
              <a:ext uri="{FF2B5EF4-FFF2-40B4-BE49-F238E27FC236}">
                <a16:creationId xmlns:a16="http://schemas.microsoft.com/office/drawing/2014/main" id="{9743C6D3-479E-4A7E-A4E5-1C8406CCA27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5540" y="2970364"/>
            <a:ext cx="1529074" cy="1529074"/>
          </a:xfrm>
          <a:prstGeom prst="rect">
            <a:avLst/>
          </a:prstGeom>
        </p:spPr>
      </p:pic>
      <p:pic>
        <p:nvPicPr>
          <p:cNvPr id="18" name="Graphic 17">
            <a:extLst>
              <a:ext uri="{FF2B5EF4-FFF2-40B4-BE49-F238E27FC236}">
                <a16:creationId xmlns:a16="http://schemas.microsoft.com/office/drawing/2014/main" id="{462AC58F-B298-44C3-858D-71419DC46FF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90676" y="4499436"/>
            <a:ext cx="1529075" cy="1529075"/>
          </a:xfrm>
          <a:prstGeom prst="rect">
            <a:avLst/>
          </a:prstGeom>
        </p:spPr>
      </p:pic>
      <p:pic>
        <p:nvPicPr>
          <p:cNvPr id="20" name="Graphic 19">
            <a:extLst>
              <a:ext uri="{FF2B5EF4-FFF2-40B4-BE49-F238E27FC236}">
                <a16:creationId xmlns:a16="http://schemas.microsoft.com/office/drawing/2014/main" id="{F464D7AD-D1B8-4509-8E11-F8EB0FBD00A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69075" y="2956630"/>
            <a:ext cx="1529074" cy="1529074"/>
          </a:xfrm>
          <a:prstGeom prst="rect">
            <a:avLst/>
          </a:prstGeom>
        </p:spPr>
      </p:pic>
      <p:pic>
        <p:nvPicPr>
          <p:cNvPr id="22" name="Graphic 21">
            <a:extLst>
              <a:ext uri="{FF2B5EF4-FFF2-40B4-BE49-F238E27FC236}">
                <a16:creationId xmlns:a16="http://schemas.microsoft.com/office/drawing/2014/main" id="{A0D55B00-F25D-4632-89DF-300C356BA57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626460" y="2970362"/>
            <a:ext cx="1529074" cy="1529074"/>
          </a:xfrm>
          <a:prstGeom prst="rect">
            <a:avLst/>
          </a:prstGeom>
        </p:spPr>
      </p:pic>
      <p:pic>
        <p:nvPicPr>
          <p:cNvPr id="24" name="Graphic 23">
            <a:extLst>
              <a:ext uri="{FF2B5EF4-FFF2-40B4-BE49-F238E27FC236}">
                <a16:creationId xmlns:a16="http://schemas.microsoft.com/office/drawing/2014/main" id="{12DA5B0E-906B-4019-9CB9-74EBCC70DE9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446711" y="4485704"/>
            <a:ext cx="1529075" cy="1529075"/>
          </a:xfrm>
          <a:prstGeom prst="rect">
            <a:avLst/>
          </a:prstGeom>
        </p:spPr>
      </p:pic>
    </p:spTree>
    <p:extLst>
      <p:ext uri="{BB962C8B-B14F-4D97-AF65-F5344CB8AC3E}">
        <p14:creationId xmlns:p14="http://schemas.microsoft.com/office/powerpoint/2010/main" val="1071062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67CCD1-7CEA-4D83-9CAE-459AB68D0FAE}"/>
              </a:ext>
            </a:extLst>
          </p:cNvPr>
          <p:cNvSpPr>
            <a:spLocks noGrp="1"/>
          </p:cNvSpPr>
          <p:nvPr>
            <p:ph type="title"/>
          </p:nvPr>
        </p:nvSpPr>
        <p:spPr>
          <a:xfrm>
            <a:off x="276537" y="279918"/>
            <a:ext cx="4686301" cy="1257300"/>
          </a:xfrm>
          <a:solidFill>
            <a:schemeClr val="bg1"/>
          </a:solidFill>
          <a:effectLst>
            <a:outerShdw blurRad="25400" dir="17880000">
              <a:srgbClr val="000000">
                <a:alpha val="46000"/>
              </a:srgbClr>
            </a:outerShdw>
            <a:softEdge rad="165100"/>
          </a:effectLst>
        </p:spPr>
        <p:txBody>
          <a:bodyPr>
            <a:noAutofit/>
          </a:bodyPr>
          <a:lstStyle/>
          <a:p>
            <a:r>
              <a:rPr lang="en-US" sz="3200"/>
              <a:t>https://github.com/codez-one/CZ.Azure.FileExchane</a:t>
            </a:r>
            <a:endParaRPr lang="de-DE" sz="3200"/>
          </a:p>
        </p:txBody>
      </p:sp>
      <p:pic>
        <p:nvPicPr>
          <p:cNvPr id="9" name="Content Placeholder 8">
            <a:extLst>
              <a:ext uri="{FF2B5EF4-FFF2-40B4-BE49-F238E27FC236}">
                <a16:creationId xmlns:a16="http://schemas.microsoft.com/office/drawing/2014/main" id="{A0C0C4B4-2C14-402B-9B8D-AD89D014687F}"/>
              </a:ext>
            </a:extLst>
          </p:cNvPr>
          <p:cNvPicPr>
            <a:picLocks noGrp="1" noChangeAspect="1"/>
          </p:cNvPicPr>
          <p:nvPr>
            <p:ph idx="1"/>
          </p:nvPr>
        </p:nvPicPr>
        <p:blipFill>
          <a:blip r:embed="rId3"/>
          <a:srcRect/>
          <a:stretch/>
        </p:blipFill>
        <p:spPr>
          <a:xfrm>
            <a:off x="276538" y="1369267"/>
            <a:ext cx="4686300" cy="4686300"/>
          </a:xfrm>
        </p:spPr>
      </p:pic>
      <p:sp>
        <p:nvSpPr>
          <p:cNvPr id="4" name="Title 5">
            <a:extLst>
              <a:ext uri="{FF2B5EF4-FFF2-40B4-BE49-F238E27FC236}">
                <a16:creationId xmlns:a16="http://schemas.microsoft.com/office/drawing/2014/main" id="{32C43508-4D66-4EC8-9F8D-F205F0F29D9D}"/>
              </a:ext>
            </a:extLst>
          </p:cNvPr>
          <p:cNvSpPr txBox="1">
            <a:spLocks/>
          </p:cNvSpPr>
          <p:nvPr/>
        </p:nvSpPr>
        <p:spPr>
          <a:xfrm>
            <a:off x="7229164" y="279918"/>
            <a:ext cx="4686301" cy="1257300"/>
          </a:xfrm>
          <a:prstGeom prst="rect">
            <a:avLst/>
          </a:prstGeom>
          <a:solidFill>
            <a:schemeClr val="bg1"/>
          </a:solidFill>
          <a:effectLst>
            <a:outerShdw blurRad="25400" dir="17880000">
              <a:srgbClr val="000000">
                <a:alpha val="46000"/>
              </a:srgbClr>
            </a:outerShdw>
            <a:softEdge rad="165100"/>
          </a:effectLst>
        </p:spPr>
        <p:txBody>
          <a:bodyPr vert="horz" lIns="91440" tIns="45720" rIns="91440" bIns="45720" rtlCol="0" anchor="ctr">
            <a:normAutofit fontScale="775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de-DE"/>
              <a:t>https://unfccc.int/event/sbsta-opening-plenary-3</a:t>
            </a:r>
          </a:p>
        </p:txBody>
      </p:sp>
      <p:pic>
        <p:nvPicPr>
          <p:cNvPr id="5" name="Content Placeholder 8">
            <a:extLst>
              <a:ext uri="{FF2B5EF4-FFF2-40B4-BE49-F238E27FC236}">
                <a16:creationId xmlns:a16="http://schemas.microsoft.com/office/drawing/2014/main" id="{E4101E30-F91E-40DB-8130-33E5FFAA2E41}"/>
              </a:ext>
            </a:extLst>
          </p:cNvPr>
          <p:cNvPicPr>
            <a:picLocks noChangeAspect="1"/>
          </p:cNvPicPr>
          <p:nvPr/>
        </p:nvPicPr>
        <p:blipFill>
          <a:blip r:embed="rId4"/>
          <a:srcRect/>
          <a:stretch/>
        </p:blipFill>
        <p:spPr>
          <a:xfrm>
            <a:off x="7229165" y="1369267"/>
            <a:ext cx="4686300" cy="4686300"/>
          </a:xfrm>
          <a:prstGeom prst="rect">
            <a:avLst/>
          </a:prstGeom>
          <a:solidFill>
            <a:schemeClr val="tx1"/>
          </a:solidFill>
          <a:effectLst>
            <a:outerShdw blurRad="25400" dir="17880000">
              <a:srgbClr val="000000">
                <a:alpha val="46000"/>
              </a:srgbClr>
            </a:outerShdw>
          </a:effectLst>
        </p:spPr>
      </p:pic>
    </p:spTree>
    <p:extLst>
      <p:ext uri="{BB962C8B-B14F-4D97-AF65-F5344CB8AC3E}">
        <p14:creationId xmlns:p14="http://schemas.microsoft.com/office/powerpoint/2010/main" val="2113392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AA2BF283-F57A-4F66-9107-09951BEA80A4}"/>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Setup </a:t>
            </a:r>
          </a:p>
        </p:txBody>
      </p:sp>
      <p:sp>
        <p:nvSpPr>
          <p:cNvPr id="12" name="Rectangle 11">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nhaltsplatzhalter 4">
            <a:extLst>
              <a:ext uri="{FF2B5EF4-FFF2-40B4-BE49-F238E27FC236}">
                <a16:creationId xmlns:a16="http://schemas.microsoft.com/office/drawing/2014/main" id="{08CFCAE4-04B3-4451-A555-D5A41E809F5F}"/>
              </a:ext>
            </a:extLst>
          </p:cNvPr>
          <p:cNvPicPr>
            <a:picLocks noGrp="1" noChangeAspect="1"/>
          </p:cNvPicPr>
          <p:nvPr>
            <p:ph idx="1"/>
          </p:nvPr>
        </p:nvPicPr>
        <p:blipFill>
          <a:blip r:embed="rId3"/>
          <a:stretch>
            <a:fillRect/>
          </a:stretch>
        </p:blipFill>
        <p:spPr>
          <a:xfrm>
            <a:off x="5324315" y="841474"/>
            <a:ext cx="6197668" cy="5175052"/>
          </a:xfrm>
          <a:prstGeom prst="rect">
            <a:avLst/>
          </a:prstGeom>
        </p:spPr>
      </p:pic>
      <p:pic>
        <p:nvPicPr>
          <p:cNvPr id="7" name="Grafik 6" descr="Marke Kreuz Silhouette">
            <a:extLst>
              <a:ext uri="{FF2B5EF4-FFF2-40B4-BE49-F238E27FC236}">
                <a16:creationId xmlns:a16="http://schemas.microsoft.com/office/drawing/2014/main" id="{BC5D08F6-E177-4347-A247-71D1533BE9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55323" y="3361593"/>
            <a:ext cx="779584" cy="779584"/>
          </a:xfrm>
          <a:prstGeom prst="rect">
            <a:avLst/>
          </a:prstGeom>
        </p:spPr>
      </p:pic>
      <p:pic>
        <p:nvPicPr>
          <p:cNvPr id="11" name="Grafik 10" descr="Marke Kreuz Silhouette">
            <a:extLst>
              <a:ext uri="{FF2B5EF4-FFF2-40B4-BE49-F238E27FC236}">
                <a16:creationId xmlns:a16="http://schemas.microsoft.com/office/drawing/2014/main" id="{FFC89DD5-50E0-439E-A5C4-6149BECBC1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4492" y="3100755"/>
            <a:ext cx="779584" cy="779584"/>
          </a:xfrm>
          <a:prstGeom prst="rect">
            <a:avLst/>
          </a:prstGeom>
        </p:spPr>
      </p:pic>
    </p:spTree>
    <p:extLst>
      <p:ext uri="{BB962C8B-B14F-4D97-AF65-F5344CB8AC3E}">
        <p14:creationId xmlns:p14="http://schemas.microsoft.com/office/powerpoint/2010/main" val="2267738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66CDA4A-6CAA-4FED-A424-FF9D363E93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573BC00E-82F5-4240-A2A7-2291A6904AD6}"/>
              </a:ext>
            </a:extLst>
          </p:cNvPr>
          <p:cNvSpPr>
            <a:spLocks noGrp="1"/>
          </p:cNvSpPr>
          <p:nvPr>
            <p:ph type="title"/>
          </p:nvPr>
        </p:nvSpPr>
        <p:spPr>
          <a:xfrm>
            <a:off x="1370693" y="4435229"/>
            <a:ext cx="9440034" cy="1059644"/>
          </a:xfrm>
        </p:spPr>
        <p:txBody>
          <a:bodyPr vert="horz" lIns="91440" tIns="45720" rIns="91440" bIns="45720" rtlCol="0" anchor="b">
            <a:normAutofit/>
          </a:bodyPr>
          <a:lstStyle/>
          <a:p>
            <a:r>
              <a:rPr lang="en-US" sz="4800"/>
              <a:t>functions in </a:t>
            </a:r>
            <a:r>
              <a:rPr lang="en-US" sz="4800" err="1"/>
              <a:t>reallife</a:t>
            </a:r>
            <a:endParaRPr lang="en-US" sz="4800"/>
          </a:p>
        </p:txBody>
      </p:sp>
      <p:pic>
        <p:nvPicPr>
          <p:cNvPr id="14" name="Picture 13">
            <a:extLst>
              <a:ext uri="{FF2B5EF4-FFF2-40B4-BE49-F238E27FC236}">
                <a16:creationId xmlns:a16="http://schemas.microsoft.com/office/drawing/2014/main" id="{9B0DB875-49E3-4B9D-8AAE-D81A127B66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pic>
        <p:nvPicPr>
          <p:cNvPr id="7" name="Grafik 6">
            <a:extLst>
              <a:ext uri="{FF2B5EF4-FFF2-40B4-BE49-F238E27FC236}">
                <a16:creationId xmlns:a16="http://schemas.microsoft.com/office/drawing/2014/main" id="{97C25D1A-0C3C-4B64-9444-91542832FC93}"/>
              </a:ext>
            </a:extLst>
          </p:cNvPr>
          <p:cNvPicPr>
            <a:picLocks noChangeAspect="1"/>
          </p:cNvPicPr>
          <p:nvPr/>
        </p:nvPicPr>
        <p:blipFill>
          <a:blip r:embed="rId4"/>
          <a:stretch>
            <a:fillRect/>
          </a:stretch>
        </p:blipFill>
        <p:spPr>
          <a:xfrm>
            <a:off x="1169349" y="1341886"/>
            <a:ext cx="4765785" cy="2228004"/>
          </a:xfrm>
          <a:prstGeom prst="rect">
            <a:avLst/>
          </a:prstGeom>
        </p:spPr>
      </p:pic>
      <p:pic>
        <p:nvPicPr>
          <p:cNvPr id="5" name="Inhaltsplatzhalter 4">
            <a:extLst>
              <a:ext uri="{FF2B5EF4-FFF2-40B4-BE49-F238E27FC236}">
                <a16:creationId xmlns:a16="http://schemas.microsoft.com/office/drawing/2014/main" id="{9DEDC4E0-D26B-4D03-BEFC-46D0AE676DBD}"/>
              </a:ext>
            </a:extLst>
          </p:cNvPr>
          <p:cNvPicPr>
            <a:picLocks noGrp="1" noChangeAspect="1"/>
          </p:cNvPicPr>
          <p:nvPr>
            <p:ph idx="1"/>
          </p:nvPr>
        </p:nvPicPr>
        <p:blipFill>
          <a:blip r:embed="rId5"/>
          <a:stretch>
            <a:fillRect/>
          </a:stretch>
        </p:blipFill>
        <p:spPr>
          <a:xfrm>
            <a:off x="6256867" y="941286"/>
            <a:ext cx="4757828" cy="3033115"/>
          </a:xfrm>
          <a:prstGeom prst="rect">
            <a:avLst/>
          </a:prstGeom>
        </p:spPr>
      </p:pic>
    </p:spTree>
    <p:extLst>
      <p:ext uri="{BB962C8B-B14F-4D97-AF65-F5344CB8AC3E}">
        <p14:creationId xmlns:p14="http://schemas.microsoft.com/office/powerpoint/2010/main" val="2688506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67CCD1-7CEA-4D83-9CAE-459AB68D0FAE}"/>
              </a:ext>
            </a:extLst>
          </p:cNvPr>
          <p:cNvSpPr>
            <a:spLocks noGrp="1"/>
          </p:cNvSpPr>
          <p:nvPr>
            <p:ph type="title" idx="4294967295"/>
          </p:nvPr>
        </p:nvSpPr>
        <p:spPr>
          <a:xfrm>
            <a:off x="143301" y="197514"/>
            <a:ext cx="5049672" cy="1257300"/>
          </a:xfrm>
          <a:solidFill>
            <a:schemeClr val="bg1"/>
          </a:solidFill>
          <a:effectLst>
            <a:outerShdw blurRad="25400" dir="17880000">
              <a:srgbClr val="000000">
                <a:alpha val="46000"/>
              </a:srgbClr>
            </a:outerShdw>
            <a:softEdge rad="165100"/>
          </a:effectLst>
        </p:spPr>
        <p:txBody>
          <a:bodyPr>
            <a:noAutofit/>
          </a:bodyPr>
          <a:lstStyle/>
          <a:p>
            <a:r>
              <a:rPr lang="en-US" sz="3200"/>
              <a:t>https://github.com/paule96/free-azure</a:t>
            </a:r>
            <a:endParaRPr lang="de-DE" sz="3200"/>
          </a:p>
        </p:txBody>
      </p:sp>
      <p:pic>
        <p:nvPicPr>
          <p:cNvPr id="9" name="Content Placeholder 8">
            <a:extLst>
              <a:ext uri="{FF2B5EF4-FFF2-40B4-BE49-F238E27FC236}">
                <a16:creationId xmlns:a16="http://schemas.microsoft.com/office/drawing/2014/main" id="{A0C0C4B4-2C14-402B-9B8D-AD89D014687F}"/>
              </a:ext>
            </a:extLst>
          </p:cNvPr>
          <p:cNvPicPr>
            <a:picLocks noGrp="1" noChangeAspect="1"/>
          </p:cNvPicPr>
          <p:nvPr>
            <p:ph idx="4294967295"/>
          </p:nvPr>
        </p:nvPicPr>
        <p:blipFill>
          <a:blip r:embed="rId2"/>
          <a:srcRect/>
          <a:stretch/>
        </p:blipFill>
        <p:spPr>
          <a:xfrm>
            <a:off x="259307" y="1288127"/>
            <a:ext cx="4686300" cy="4686300"/>
          </a:xfrm>
        </p:spPr>
      </p:pic>
      <p:pic>
        <p:nvPicPr>
          <p:cNvPr id="7" name="Graphic 6">
            <a:extLst>
              <a:ext uri="{FF2B5EF4-FFF2-40B4-BE49-F238E27FC236}">
                <a16:creationId xmlns:a16="http://schemas.microsoft.com/office/drawing/2014/main" id="{2007E5C5-BCBC-4AD1-8532-25452127C3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74519" y="1114268"/>
            <a:ext cx="1529074" cy="1529074"/>
          </a:xfrm>
          <a:prstGeom prst="rect">
            <a:avLst/>
          </a:prstGeom>
        </p:spPr>
      </p:pic>
      <p:pic>
        <p:nvPicPr>
          <p:cNvPr id="8" name="Graphic 7">
            <a:extLst>
              <a:ext uri="{FF2B5EF4-FFF2-40B4-BE49-F238E27FC236}">
                <a16:creationId xmlns:a16="http://schemas.microsoft.com/office/drawing/2014/main" id="{8EF0CB69-FB9D-427B-8933-7277065A13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74519" y="2963538"/>
            <a:ext cx="1529075" cy="1529075"/>
          </a:xfrm>
          <a:prstGeom prst="rect">
            <a:avLst/>
          </a:prstGeom>
        </p:spPr>
      </p:pic>
      <p:pic>
        <p:nvPicPr>
          <p:cNvPr id="10" name="Graphic 9">
            <a:extLst>
              <a:ext uri="{FF2B5EF4-FFF2-40B4-BE49-F238E27FC236}">
                <a16:creationId xmlns:a16="http://schemas.microsoft.com/office/drawing/2014/main" id="{5B3C2E17-57D7-401E-9958-43F7B5F3C9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74519" y="4812810"/>
            <a:ext cx="1529074" cy="1529074"/>
          </a:xfrm>
          <a:prstGeom prst="rect">
            <a:avLst/>
          </a:prstGeom>
        </p:spPr>
      </p:pic>
    </p:spTree>
    <p:extLst>
      <p:ext uri="{BB962C8B-B14F-4D97-AF65-F5344CB8AC3E}">
        <p14:creationId xmlns:p14="http://schemas.microsoft.com/office/powerpoint/2010/main" val="17449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0D7C9-43B8-4930-BA09-4145519AA408}"/>
              </a:ext>
            </a:extLst>
          </p:cNvPr>
          <p:cNvSpPr>
            <a:spLocks noGrp="1"/>
          </p:cNvSpPr>
          <p:nvPr>
            <p:ph type="ctrTitle"/>
          </p:nvPr>
        </p:nvSpPr>
        <p:spPr>
          <a:xfrm>
            <a:off x="1162138" y="1806862"/>
            <a:ext cx="9857144" cy="1828801"/>
          </a:xfrm>
        </p:spPr>
        <p:txBody>
          <a:bodyPr/>
          <a:lstStyle/>
          <a:p>
            <a:r>
              <a:rPr lang="de-DE"/>
              <a:t>⚠Noch ein paar Warnungen ⚠</a:t>
            </a:r>
          </a:p>
        </p:txBody>
      </p:sp>
      <p:sp>
        <p:nvSpPr>
          <p:cNvPr id="3" name="Subtitle 2">
            <a:extLst>
              <a:ext uri="{FF2B5EF4-FFF2-40B4-BE49-F238E27FC236}">
                <a16:creationId xmlns:a16="http://schemas.microsoft.com/office/drawing/2014/main" id="{B61C6081-3B46-41B0-B207-F1F0726E83A6}"/>
              </a:ext>
            </a:extLst>
          </p:cNvPr>
          <p:cNvSpPr>
            <a:spLocks noGrp="1"/>
          </p:cNvSpPr>
          <p:nvPr>
            <p:ph type="subTitle" idx="1"/>
          </p:nvPr>
        </p:nvSpPr>
        <p:spPr/>
        <p:txBody>
          <a:bodyPr/>
          <a:lstStyle/>
          <a:p>
            <a:endParaRPr lang="de-DE"/>
          </a:p>
        </p:txBody>
      </p:sp>
    </p:spTree>
    <p:extLst>
      <p:ext uri="{BB962C8B-B14F-4D97-AF65-F5344CB8AC3E}">
        <p14:creationId xmlns:p14="http://schemas.microsoft.com/office/powerpoint/2010/main" val="22835354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2.xml><?xml version="1.0" encoding="utf-8"?>
<ds:datastoreItem xmlns:ds="http://schemas.openxmlformats.org/officeDocument/2006/customXml" ds:itemID="{189B453C-F2B2-4ECA-A6ED-7DBEF1B6D389}">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2A3AD49-9331-450C-A2FE-6857A4DB38C6}">
  <ds:schemaRefs>
    <ds:schemaRef ds:uri="16c05727-aa75-4e4a-9b5f-8a80a1165891"/>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Psychedelic vibrant</Template>
  <TotalTime>0</TotalTime>
  <Application>Microsoft Office PowerPoint</Application>
  <PresentationFormat>Widescreen</PresentationFormat>
  <Slides>10</Slides>
  <Notes>3</Notes>
  <HiddenSlides>0</HiddenSlide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SlateVTI</vt:lpstr>
      <vt:lpstr>Azure 4 free - für dich, mich und deinen Mittelständler 😉</vt:lpstr>
      <vt:lpstr>Agenda</vt:lpstr>
      <vt:lpstr>azure.com/free</vt:lpstr>
      <vt:lpstr>Unsere Highlights </vt:lpstr>
      <vt:lpstr>https://github.com/codez-one/CZ.Azure.FileExchane</vt:lpstr>
      <vt:lpstr>Setup </vt:lpstr>
      <vt:lpstr>functions in reallife</vt:lpstr>
      <vt:lpstr>https://github.com/paule96/free-azure</vt:lpstr>
      <vt:lpstr>⚠Noch ein paar Warnungen ⚠</vt:lpstr>
      <vt:lpstr>Danke für eurer Gehör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4 free - für dich, mich und deinen Mittelständler 😉</dc:title>
  <dc:creator>Jeschke, Paul</dc:creator>
  <cp:revision>1</cp:revision>
  <dcterms:created xsi:type="dcterms:W3CDTF">2022-06-21T16:29:19Z</dcterms:created>
  <dcterms:modified xsi:type="dcterms:W3CDTF">2022-06-23T13:38:51Z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